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71" r:id="rId12"/>
    <p:sldId id="266" r:id="rId13"/>
    <p:sldId id="272" r:id="rId14"/>
    <p:sldId id="267" r:id="rId15"/>
    <p:sldId id="268" r:id="rId16"/>
    <p:sldId id="269" r:id="rId17"/>
    <p:sldId id="273" r:id="rId18"/>
    <p:sldId id="275" r:id="rId19"/>
    <p:sldId id="276" r:id="rId20"/>
    <p:sldId id="277" r:id="rId21"/>
    <p:sldId id="270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87272-014C-3346-A4CB-755207402800}" v="1801" dt="2024-05-03T13:21:40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sta Stavileci" userId="S::festa.stavileci@forumiks.org::9ffbab2d-87ce-4256-8c1b-ed6e32e364db" providerId="AD" clId="Web-{AFA87272-014C-3346-A4CB-755207402800}"/>
    <pc:docChg chg="addSld delSld modSld addMainMaster delMainMaster">
      <pc:chgData name="Festa Stavileci" userId="S::festa.stavileci@forumiks.org::9ffbab2d-87ce-4256-8c1b-ed6e32e364db" providerId="AD" clId="Web-{AFA87272-014C-3346-A4CB-755207402800}" dt="2024-05-03T13:21:40.468" v="1687" actId="20577"/>
      <pc:docMkLst>
        <pc:docMk/>
      </pc:docMkLst>
      <pc:sldChg chg="addSp delSp modSp del mod setBg modClrScheme delDesignElem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109857222" sldId="256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Festa Stavileci" userId="S::festa.stavileci@forumiks.org::9ffbab2d-87ce-4256-8c1b-ed6e32e364db" providerId="AD" clId="Web-{AFA87272-014C-3346-A4CB-755207402800}" dt="2024-05-02T08:08:32.053" v="65" actId="1076"/>
          <ac:spMkLst>
            <pc:docMk/>
            <pc:sldMk cId="109857222" sldId="256"/>
            <ac:spMk id="5" creationId="{299DE86C-07A9-1976-7D27-33FAAAF16BAF}"/>
          </ac:spMkLst>
        </pc:spChg>
        <pc:spChg chg="add del">
          <ac:chgData name="Festa Stavileci" userId="S::festa.stavileci@forumiks.org::9ffbab2d-87ce-4256-8c1b-ed6e32e364db" providerId="AD" clId="Web-{AFA87272-014C-3346-A4CB-755207402800}" dt="2024-05-02T08:06:24.737" v="11"/>
          <ac:spMkLst>
            <pc:docMk/>
            <pc:sldMk cId="109857222" sldId="256"/>
            <ac:spMk id="9" creationId="{98820541-DBA9-4D5D-8FAD-4385CAA3763D}"/>
          </ac:spMkLst>
        </pc:spChg>
        <pc:spChg chg="add del">
          <ac:chgData name="Festa Stavileci" userId="S::festa.stavileci@forumiks.org::9ffbab2d-87ce-4256-8c1b-ed6e32e364db" providerId="AD" clId="Web-{AFA87272-014C-3346-A4CB-755207402800}" dt="2024-05-02T08:06:24.737" v="11"/>
          <ac:spMkLst>
            <pc:docMk/>
            <pc:sldMk cId="109857222" sldId="256"/>
            <ac:spMk id="11" creationId="{094F10E6-9317-4287-B0C9-C84A09A57BB8}"/>
          </ac:spMkLst>
        </pc:spChg>
        <pc:picChg chg="add del">
          <ac:chgData name="Festa Stavileci" userId="S::festa.stavileci@forumiks.org::9ffbab2d-87ce-4256-8c1b-ed6e32e364db" providerId="AD" clId="Web-{AFA87272-014C-3346-A4CB-755207402800}" dt="2024-05-02T08:06:24.737" v="11"/>
          <ac:picMkLst>
            <pc:docMk/>
            <pc:sldMk cId="109857222" sldId="256"/>
            <ac:picMk id="4" creationId="{B38A9470-2DD6-B9F0-7E56-E3B5099DD0B2}"/>
          </ac:picMkLst>
        </pc:pic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171160497" sldId="257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71160497" sldId="257"/>
            <ac:spMk id="2" creationId="{D94650D2-203D-6C20-AB6C-E2007AEB5C8E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71160497" sldId="257"/>
            <ac:spMk id="3" creationId="{2D834AEC-D9EB-E750-8826-13C6AB5307A2}"/>
          </ac:spMkLst>
        </pc:spChg>
      </pc:sldChg>
      <pc:sldChg chg="modSp new del mod modClrScheme chgLayout">
        <pc:chgData name="Festa Stavileci" userId="S::festa.stavileci@forumiks.org::9ffbab2d-87ce-4256-8c1b-ed6e32e364db" providerId="AD" clId="Web-{AFA87272-014C-3346-A4CB-755207402800}" dt="2024-05-02T08:06:23.033" v="10"/>
        <pc:sldMkLst>
          <pc:docMk/>
          <pc:sldMk cId="1338391597" sldId="257"/>
        </pc:sldMkLst>
        <pc:spChg chg="mod ord">
          <ac:chgData name="Festa Stavileci" userId="S::festa.stavileci@forumiks.org::9ffbab2d-87ce-4256-8c1b-ed6e32e364db" providerId="AD" clId="Web-{AFA87272-014C-3346-A4CB-755207402800}" dt="2024-05-02T08:06:18.752" v="8"/>
          <ac:spMkLst>
            <pc:docMk/>
            <pc:sldMk cId="1338391597" sldId="257"/>
            <ac:spMk id="2" creationId="{011DC264-CE6F-A189-80DF-38CD951E5DF0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08:06:18.752" v="8"/>
          <ac:spMkLst>
            <pc:docMk/>
            <pc:sldMk cId="1338391597" sldId="257"/>
            <ac:spMk id="3" creationId="{694646B5-8A73-56E5-BB01-244D8139D310}"/>
          </ac:spMkLst>
        </pc:spChg>
      </pc:sldChg>
      <pc:sldChg chg="modSp new del mod modClrScheme chgLayout">
        <pc:chgData name="Festa Stavileci" userId="S::festa.stavileci@forumiks.org::9ffbab2d-87ce-4256-8c1b-ed6e32e364db" providerId="AD" clId="Web-{AFA87272-014C-3346-A4CB-755207402800}" dt="2024-05-02T08:06:22.158" v="9"/>
        <pc:sldMkLst>
          <pc:docMk/>
          <pc:sldMk cId="844092978" sldId="258"/>
        </pc:sldMkLst>
        <pc:spChg chg="mod ord">
          <ac:chgData name="Festa Stavileci" userId="S::festa.stavileci@forumiks.org::9ffbab2d-87ce-4256-8c1b-ed6e32e364db" providerId="AD" clId="Web-{AFA87272-014C-3346-A4CB-755207402800}" dt="2024-05-02T08:06:18.752" v="8"/>
          <ac:spMkLst>
            <pc:docMk/>
            <pc:sldMk cId="844092978" sldId="258"/>
            <ac:spMk id="2" creationId="{A6485203-6DAA-4406-6F76-68AD4700A3EA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08:06:18.752" v="8"/>
          <ac:spMkLst>
            <pc:docMk/>
            <pc:sldMk cId="844092978" sldId="258"/>
            <ac:spMk id="3" creationId="{11EC7B4A-FC16-0D7B-B32C-881CEE139C39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2558840418" sldId="258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558840418" sldId="258"/>
            <ac:spMk id="2" creationId="{B467FA5D-F924-EC3F-D5D2-61B1C8B31B33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558840418" sldId="258"/>
            <ac:spMk id="3" creationId="{7E04B877-56E6-C3BD-1203-494CE7D795D4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488955502" sldId="259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488955502" sldId="259"/>
            <ac:spMk id="2" creationId="{CFF1BED5-67CB-E749-8867-1C1718B5D8FB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488955502" sldId="259"/>
            <ac:spMk id="3" creationId="{0BA383BF-6B1E-7A5B-53C2-B9FAC5ACA31D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3T13:10:32.292" v="1686" actId="20577"/>
        <pc:sldMkLst>
          <pc:docMk/>
          <pc:sldMk cId="1163572365" sldId="260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163572365" sldId="260"/>
            <ac:spMk id="2" creationId="{1800E7A8-4CB3-8DED-EF4A-CA80B16947CE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3T13:10:32.292" v="1686" actId="20577"/>
          <ac:spMkLst>
            <pc:docMk/>
            <pc:sldMk cId="1163572365" sldId="260"/>
            <ac:spMk id="3" creationId="{DD2C3ABE-C5F5-F52C-82DC-D2328587779E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3:11:54.172" v="1582" actId="20577"/>
        <pc:sldMkLst>
          <pc:docMk/>
          <pc:sldMk cId="4216962973" sldId="261"/>
        </pc:sldMkLst>
        <pc:spChg chg="mod ord">
          <ac:chgData name="Festa Stavileci" userId="S::festa.stavileci@forumiks.org::9ffbab2d-87ce-4256-8c1b-ed6e32e364db" providerId="AD" clId="Web-{AFA87272-014C-3346-A4CB-755207402800}" dt="2024-05-02T13:09:45.339" v="1526" actId="20577"/>
          <ac:spMkLst>
            <pc:docMk/>
            <pc:sldMk cId="4216962973" sldId="261"/>
            <ac:spMk id="2" creationId="{A2D06BB4-0122-590C-EA28-6FD8B0FFAA3A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3:11:54.172" v="1582" actId="20577"/>
          <ac:spMkLst>
            <pc:docMk/>
            <pc:sldMk cId="4216962973" sldId="261"/>
            <ac:spMk id="3" creationId="{9935A8AD-2492-A5B0-0BAC-85EBC0FC9C8C}"/>
          </ac:spMkLst>
        </pc:spChg>
      </pc:sldChg>
      <pc:sldChg chg="delSp 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1919919886" sldId="262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919919886" sldId="262"/>
            <ac:spMk id="2" creationId="{F3314809-2BB2-D011-C540-93844130661D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08:50:06.950" v="698"/>
          <ac:spMkLst>
            <pc:docMk/>
            <pc:sldMk cId="1919919886" sldId="262"/>
            <ac:spMk id="3" creationId="{2FAEAE4D-E5A2-0AA2-A807-8D766F3BD026}"/>
          </ac:spMkLst>
        </pc:spChg>
      </pc:sldChg>
      <pc:sldChg chg="addSp delSp modSp new mod modClrScheme chgLayout">
        <pc:chgData name="Festa Stavileci" userId="S::festa.stavileci@forumiks.org::9ffbab2d-87ce-4256-8c1b-ed6e32e364db" providerId="AD" clId="Web-{AFA87272-014C-3346-A4CB-755207402800}" dt="2024-05-02T12:20:48.995" v="1519" actId="20577"/>
        <pc:sldMkLst>
          <pc:docMk/>
          <pc:sldMk cId="3173479794" sldId="263"/>
        </pc:sldMkLst>
        <pc:spChg chg="mod ord">
          <ac:chgData name="Festa Stavileci" userId="S::festa.stavileci@forumiks.org::9ffbab2d-87ce-4256-8c1b-ed6e32e364db" providerId="AD" clId="Web-{AFA87272-014C-3346-A4CB-755207402800}" dt="2024-05-02T12:20:48.995" v="1519" actId="20577"/>
          <ac:spMkLst>
            <pc:docMk/>
            <pc:sldMk cId="3173479794" sldId="263"/>
            <ac:spMk id="2" creationId="{93DD05A0-8816-0904-DED4-7F9E706C92E8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08:56:56.136" v="720"/>
          <ac:spMkLst>
            <pc:docMk/>
            <pc:sldMk cId="3173479794" sldId="263"/>
            <ac:spMk id="3" creationId="{8AACB5BC-C85E-673B-D26E-B4BB6CA280D1}"/>
          </ac:spMkLst>
        </pc:spChg>
        <pc:spChg chg="add del mod">
          <ac:chgData name="Festa Stavileci" userId="S::festa.stavileci@forumiks.org::9ffbab2d-87ce-4256-8c1b-ed6e32e364db" providerId="AD" clId="Web-{AFA87272-014C-3346-A4CB-755207402800}" dt="2024-05-02T08:57:07.511" v="722"/>
          <ac:spMkLst>
            <pc:docMk/>
            <pc:sldMk cId="3173479794" sldId="263"/>
            <ac:spMk id="12" creationId="{C804BB7C-0FD4-DCB5-64D6-7984805D02FA}"/>
          </ac:spMkLst>
        </pc:spChg>
        <pc:graphicFrameChg chg="add del mod ord modGraphic">
          <ac:chgData name="Festa Stavileci" userId="S::festa.stavileci@forumiks.org::9ffbab2d-87ce-4256-8c1b-ed6e32e364db" providerId="AD" clId="Web-{AFA87272-014C-3346-A4CB-755207402800}" dt="2024-05-02T08:57:03.698" v="721"/>
          <ac:graphicFrameMkLst>
            <pc:docMk/>
            <pc:sldMk cId="3173479794" sldId="263"/>
            <ac:graphicFrameMk id="4" creationId="{F2A18F65-EAE8-8C1A-FE97-2C1A31E2C9D3}"/>
          </ac:graphicFrameMkLst>
        </pc:graphicFrame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3T13:21:40.468" v="1687" actId="20577"/>
        <pc:sldMkLst>
          <pc:docMk/>
          <pc:sldMk cId="3107379345" sldId="264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3107379345" sldId="264"/>
            <ac:spMk id="2" creationId="{747D3FE3-05C6-C3C2-5A08-D527E304A741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3T13:21:40.468" v="1687" actId="20577"/>
          <ac:spMkLst>
            <pc:docMk/>
            <pc:sldMk cId="3107379345" sldId="264"/>
            <ac:spMk id="3" creationId="{A818A76E-82D3-B6DA-C271-89583DE05E42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3551477659" sldId="265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3551477659" sldId="265"/>
            <ac:spMk id="2" creationId="{A8B793EF-10A5-EEA1-9BAC-01BA8B8F93C7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3551477659" sldId="265"/>
            <ac:spMk id="3" creationId="{348B1512-B696-41CC-F943-E50B02BB0CF0}"/>
          </ac:spMkLst>
        </pc:spChg>
      </pc:sldChg>
      <pc:sldChg chg="addSp delSp modSp new mod modClrScheme chgLayout">
        <pc:chgData name="Festa Stavileci" userId="S::festa.stavileci@forumiks.org::9ffbab2d-87ce-4256-8c1b-ed6e32e364db" providerId="AD" clId="Web-{AFA87272-014C-3346-A4CB-755207402800}" dt="2024-05-02T12:21:13.481" v="1521" actId="1076"/>
        <pc:sldMkLst>
          <pc:docMk/>
          <pc:sldMk cId="2609021437" sldId="266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609021437" sldId="266"/>
            <ac:spMk id="2" creationId="{8052FD14-71A7-317D-9E2D-3F3278636F26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09:32:26.755" v="1039"/>
          <ac:spMkLst>
            <pc:docMk/>
            <pc:sldMk cId="2609021437" sldId="266"/>
            <ac:spMk id="3" creationId="{21B3889D-55CD-2E8C-715C-593BBE8B24A7}"/>
          </ac:spMkLst>
        </pc:spChg>
        <pc:spChg chg="add mod">
          <ac:chgData name="Festa Stavileci" userId="S::festa.stavileci@forumiks.org::9ffbab2d-87ce-4256-8c1b-ed6e32e364db" providerId="AD" clId="Web-{AFA87272-014C-3346-A4CB-755207402800}" dt="2024-05-02T09:35:20.839" v="1093" actId="20577"/>
          <ac:spMkLst>
            <pc:docMk/>
            <pc:sldMk cId="2609021437" sldId="266"/>
            <ac:spMk id="5" creationId="{AA933447-D4B8-A267-EF89-7A3D6DE749D9}"/>
          </ac:spMkLst>
        </pc:spChg>
        <pc:spChg chg="add mod">
          <ac:chgData name="Festa Stavileci" userId="S::festa.stavileci@forumiks.org::9ffbab2d-87ce-4256-8c1b-ed6e32e364db" providerId="AD" clId="Web-{AFA87272-014C-3346-A4CB-755207402800}" dt="2024-05-02T12:21:13.481" v="1521" actId="1076"/>
          <ac:spMkLst>
            <pc:docMk/>
            <pc:sldMk cId="2609021437" sldId="266"/>
            <ac:spMk id="6" creationId="{1CC28592-9FF7-03C8-54CB-915BD1627E9C}"/>
          </ac:spMkLst>
        </pc:spChg>
        <pc:picChg chg="add mod ord">
          <ac:chgData name="Festa Stavileci" userId="S::festa.stavileci@forumiks.org::9ffbab2d-87ce-4256-8c1b-ed6e32e364db" providerId="AD" clId="Web-{AFA87272-014C-3346-A4CB-755207402800}" dt="2024-05-02T12:21:06.480" v="1520" actId="1076"/>
          <ac:picMkLst>
            <pc:docMk/>
            <pc:sldMk cId="2609021437" sldId="266"/>
            <ac:picMk id="4" creationId="{0DF65453-BF5B-EAD8-5F0F-328AA51A55B8}"/>
          </ac:picMkLst>
        </pc:picChg>
      </pc:sldChg>
      <pc:sldChg chg="delSp 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982610676" sldId="267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982610676" sldId="267"/>
            <ac:spMk id="2" creationId="{85CA4446-2F48-FAFA-44BB-0EC3A6E93B15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08:58:13.498" v="759"/>
          <ac:spMkLst>
            <pc:docMk/>
            <pc:sldMk cId="982610676" sldId="267"/>
            <ac:spMk id="3" creationId="{9FFCE7C4-51F7-8A47-215E-EDBBC944099F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1698604003" sldId="268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698604003" sldId="268"/>
            <ac:spMk id="2" creationId="{D25E537C-F0BC-F3F1-A9D1-695DC9634529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698604003" sldId="268"/>
            <ac:spMk id="3" creationId="{64816307-222D-7490-A9B7-28E4D5F25403}"/>
          </ac:spMkLst>
        </pc:spChg>
      </pc:sldChg>
      <pc:sldChg chg="addSp delSp 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2343634025" sldId="269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343634025" sldId="269"/>
            <ac:spMk id="2" creationId="{248A6A4D-625A-B29A-72FB-F95C2FC0959D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09:04:51.620" v="900"/>
          <ac:spMkLst>
            <pc:docMk/>
            <pc:sldMk cId="2343634025" sldId="269"/>
            <ac:spMk id="3" creationId="{AB5EECC7-BDE1-B791-A9A5-583CC22C2FB8}"/>
          </ac:spMkLst>
        </pc:spChg>
        <pc:spChg chg="add mod">
          <ac:chgData name="Festa Stavileci" userId="S::festa.stavileci@forumiks.org::9ffbab2d-87ce-4256-8c1b-ed6e32e364db" providerId="AD" clId="Web-{AFA87272-014C-3346-A4CB-755207402800}" dt="2024-05-02T09:06:27.405" v="918" actId="20577"/>
          <ac:spMkLst>
            <pc:docMk/>
            <pc:sldMk cId="2343634025" sldId="269"/>
            <ac:spMk id="5" creationId="{5F87C75D-2EE2-1EE2-D7BB-A9485B4B347A}"/>
          </ac:spMkLst>
        </pc:spChg>
        <pc:spChg chg="add mod">
          <ac:chgData name="Festa Stavileci" userId="S::festa.stavileci@forumiks.org::9ffbab2d-87ce-4256-8c1b-ed6e32e364db" providerId="AD" clId="Web-{AFA87272-014C-3346-A4CB-755207402800}" dt="2024-05-02T09:09:06.442" v="969" actId="20577"/>
          <ac:spMkLst>
            <pc:docMk/>
            <pc:sldMk cId="2343634025" sldId="269"/>
            <ac:spMk id="6" creationId="{CB4CD6E6-81F3-4B31-BCB0-672CB0CB4F0E}"/>
          </ac:spMkLst>
        </pc:spChg>
        <pc:picChg chg="add mod ord">
          <ac:chgData name="Festa Stavileci" userId="S::festa.stavileci@forumiks.org::9ffbab2d-87ce-4256-8c1b-ed6e32e364db" providerId="AD" clId="Web-{AFA87272-014C-3346-A4CB-755207402800}" dt="2024-05-02T12:20:09.197" v="1514"/>
          <ac:picMkLst>
            <pc:docMk/>
            <pc:sldMk cId="2343634025" sldId="269"/>
            <ac:picMk id="4" creationId="{E091C21A-4BA7-F92E-113D-E82F3491FF48}"/>
          </ac:picMkLst>
        </pc:pic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2957601973" sldId="270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957601973" sldId="270"/>
            <ac:spMk id="2" creationId="{9DE85725-BA99-F78B-FCA1-06CD9AD2B22D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957601973" sldId="270"/>
            <ac:spMk id="3" creationId="{3BEB4E14-D8A8-DF66-4CFD-AE0550ECCE9B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957559320" sldId="271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957559320" sldId="271"/>
            <ac:spMk id="2" creationId="{8BFB2CD2-47FF-2121-BDE5-285CDB532A1A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957559320" sldId="271"/>
            <ac:spMk id="3" creationId="{6F984AD7-D6BC-CFA9-D8D6-8351C95082F9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09.197" v="1514"/>
        <pc:sldMkLst>
          <pc:docMk/>
          <pc:sldMk cId="232428248" sldId="272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32428248" sldId="272"/>
            <ac:spMk id="2" creationId="{79E8A4B5-C163-EC85-6725-6DD3769037DE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232428248" sldId="272"/>
            <ac:spMk id="3" creationId="{A451AE8A-0C39-D265-EE41-843AF69DBAB5}"/>
          </ac:spMkLst>
        </pc:spChg>
      </pc:sldChg>
      <pc:sldChg chg="modSp new mod modClrScheme chgLayout">
        <pc:chgData name="Festa Stavileci" userId="S::festa.stavileci@forumiks.org::9ffbab2d-87ce-4256-8c1b-ed6e32e364db" providerId="AD" clId="Web-{AFA87272-014C-3346-A4CB-755207402800}" dt="2024-05-02T12:20:23.432" v="1515"/>
        <pc:sldMkLst>
          <pc:docMk/>
          <pc:sldMk cId="1904618421" sldId="273"/>
        </pc:sldMkLst>
        <pc:spChg chg="mod ord">
          <ac:chgData name="Festa Stavileci" userId="S::festa.stavileci@forumiks.org::9ffbab2d-87ce-4256-8c1b-ed6e32e364db" providerId="AD" clId="Web-{AFA87272-014C-3346-A4CB-755207402800}" dt="2024-05-02T12:20:09.197" v="1514"/>
          <ac:spMkLst>
            <pc:docMk/>
            <pc:sldMk cId="1904618421" sldId="273"/>
            <ac:spMk id="2" creationId="{AAD28C09-C58B-D1D8-A6DF-96853352E633}"/>
          </ac:spMkLst>
        </pc:spChg>
        <pc:spChg chg="mod ord">
          <ac:chgData name="Festa Stavileci" userId="S::festa.stavileci@forumiks.org::9ffbab2d-87ce-4256-8c1b-ed6e32e364db" providerId="AD" clId="Web-{AFA87272-014C-3346-A4CB-755207402800}" dt="2024-05-02T12:20:23.432" v="1515"/>
          <ac:spMkLst>
            <pc:docMk/>
            <pc:sldMk cId="1904618421" sldId="273"/>
            <ac:spMk id="3" creationId="{C6794A78-2D32-9E97-1816-555CFC544A7D}"/>
          </ac:spMkLst>
        </pc:spChg>
      </pc:sldChg>
      <pc:sldChg chg="delSp modSp new mod modClrScheme chgLayout">
        <pc:chgData name="Festa Stavileci" userId="S::festa.stavileci@forumiks.org::9ffbab2d-87ce-4256-8c1b-ed6e32e364db" providerId="AD" clId="Web-{AFA87272-014C-3346-A4CB-755207402800}" dt="2024-05-02T13:52:53.007" v="1624"/>
        <pc:sldMkLst>
          <pc:docMk/>
          <pc:sldMk cId="1949748664" sldId="274"/>
        </pc:sldMkLst>
        <pc:spChg chg="mod ord">
          <ac:chgData name="Festa Stavileci" userId="S::festa.stavileci@forumiks.org::9ffbab2d-87ce-4256-8c1b-ed6e32e364db" providerId="AD" clId="Web-{AFA87272-014C-3346-A4CB-755207402800}" dt="2024-05-02T13:52:53.007" v="1624"/>
          <ac:spMkLst>
            <pc:docMk/>
            <pc:sldMk cId="1949748664" sldId="274"/>
            <ac:spMk id="2" creationId="{9B22C464-1AC8-E003-3F32-FDFD4E4043F0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12:09:51.659" v="1488"/>
          <ac:spMkLst>
            <pc:docMk/>
            <pc:sldMk cId="1949748664" sldId="274"/>
            <ac:spMk id="3" creationId="{48B53838-A2AF-033A-73EE-3EF1172171B5}"/>
          </ac:spMkLst>
        </pc:spChg>
      </pc:sldChg>
      <pc:sldChg chg="delSp modSp new">
        <pc:chgData name="Festa Stavileci" userId="S::festa.stavileci@forumiks.org::9ffbab2d-87ce-4256-8c1b-ed6e32e364db" providerId="AD" clId="Web-{AFA87272-014C-3346-A4CB-755207402800}" dt="2024-05-02T13:11:38.703" v="1561" actId="20577"/>
        <pc:sldMkLst>
          <pc:docMk/>
          <pc:sldMk cId="1439483191" sldId="275"/>
        </pc:sldMkLst>
        <pc:spChg chg="mod">
          <ac:chgData name="Festa Stavileci" userId="S::festa.stavileci@forumiks.org::9ffbab2d-87ce-4256-8c1b-ed6e32e364db" providerId="AD" clId="Web-{AFA87272-014C-3346-A4CB-755207402800}" dt="2024-05-02T13:11:38.703" v="1561" actId="20577"/>
          <ac:spMkLst>
            <pc:docMk/>
            <pc:sldMk cId="1439483191" sldId="275"/>
            <ac:spMk id="2" creationId="{029577A3-8635-FB0E-AF9A-3D4AF0A7114B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13:11:11.514" v="1547"/>
          <ac:spMkLst>
            <pc:docMk/>
            <pc:sldMk cId="1439483191" sldId="275"/>
            <ac:spMk id="3" creationId="{0BBB2054-8550-258B-8D6B-B81D837C339C}"/>
          </ac:spMkLst>
        </pc:spChg>
      </pc:sldChg>
      <pc:sldChg chg="delSp modSp new">
        <pc:chgData name="Festa Stavileci" userId="S::festa.stavileci@forumiks.org::9ffbab2d-87ce-4256-8c1b-ed6e32e364db" providerId="AD" clId="Web-{AFA87272-014C-3346-A4CB-755207402800}" dt="2024-05-02T13:12:28.017" v="1594" actId="20577"/>
        <pc:sldMkLst>
          <pc:docMk/>
          <pc:sldMk cId="9643775" sldId="276"/>
        </pc:sldMkLst>
        <pc:spChg chg="mod">
          <ac:chgData name="Festa Stavileci" userId="S::festa.stavileci@forumiks.org::9ffbab2d-87ce-4256-8c1b-ed6e32e364db" providerId="AD" clId="Web-{AFA87272-014C-3346-A4CB-755207402800}" dt="2024-05-02T13:12:28.017" v="1594" actId="20577"/>
          <ac:spMkLst>
            <pc:docMk/>
            <pc:sldMk cId="9643775" sldId="276"/>
            <ac:spMk id="2" creationId="{1B9E3B2A-0E33-F589-E267-0DC571AE74B0}"/>
          </ac:spMkLst>
        </pc:spChg>
        <pc:spChg chg="del">
          <ac:chgData name="Festa Stavileci" userId="S::festa.stavileci@forumiks.org::9ffbab2d-87ce-4256-8c1b-ed6e32e364db" providerId="AD" clId="Web-{AFA87272-014C-3346-A4CB-755207402800}" dt="2024-05-02T13:12:07.938" v="1587"/>
          <ac:spMkLst>
            <pc:docMk/>
            <pc:sldMk cId="9643775" sldId="276"/>
            <ac:spMk id="3" creationId="{397FCC85-7252-3862-6410-84C7FEC19069}"/>
          </ac:spMkLst>
        </pc:spChg>
      </pc:sldChg>
      <pc:sldChg chg="delSp modSp new">
        <pc:chgData name="Festa Stavileci" userId="S::festa.stavileci@forumiks.org::9ffbab2d-87ce-4256-8c1b-ed6e32e364db" providerId="AD" clId="Web-{AFA87272-014C-3346-A4CB-755207402800}" dt="2024-05-02T13:52:53.007" v="1624"/>
        <pc:sldMkLst>
          <pc:docMk/>
          <pc:sldMk cId="1454172927" sldId="277"/>
        </pc:sldMkLst>
        <pc:spChg chg="del">
          <ac:chgData name="Festa Stavileci" userId="S::festa.stavileci@forumiks.org::9ffbab2d-87ce-4256-8c1b-ed6e32e364db" providerId="AD" clId="Web-{AFA87272-014C-3346-A4CB-755207402800}" dt="2024-05-02T13:13:12.144" v="1607"/>
          <ac:spMkLst>
            <pc:docMk/>
            <pc:sldMk cId="1454172927" sldId="277"/>
            <ac:spMk id="2" creationId="{B50D2DB7-2BDA-2E6D-1160-27BDB7FB8772}"/>
          </ac:spMkLst>
        </pc:spChg>
        <pc:spChg chg="mod">
          <ac:chgData name="Festa Stavileci" userId="S::festa.stavileci@forumiks.org::9ffbab2d-87ce-4256-8c1b-ed6e32e364db" providerId="AD" clId="Web-{AFA87272-014C-3346-A4CB-755207402800}" dt="2024-05-02T13:52:53.007" v="1624"/>
          <ac:spMkLst>
            <pc:docMk/>
            <pc:sldMk cId="1454172927" sldId="277"/>
            <ac:spMk id="3" creationId="{B31997F0-0532-1BAD-F104-0ADE70DCCD59}"/>
          </ac:spMkLst>
        </pc:spChg>
      </pc:sldChg>
      <pc:sldChg chg="new del">
        <pc:chgData name="Festa Stavileci" userId="S::festa.stavileci@forumiks.org::9ffbab2d-87ce-4256-8c1b-ed6e32e364db" providerId="AD" clId="Web-{AFA87272-014C-3346-A4CB-755207402800}" dt="2024-05-02T13:26:59.099" v="1623"/>
        <pc:sldMkLst>
          <pc:docMk/>
          <pc:sldMk cId="3109839287" sldId="278"/>
        </pc:sldMkLst>
      </pc:sldChg>
      <pc:sldMasterChg chg="add del addSldLayout delSldLayout">
        <pc:chgData name="Festa Stavileci" userId="S::festa.stavileci@forumiks.org::9ffbab2d-87ce-4256-8c1b-ed6e32e364db" providerId="AD" clId="Web-{AFA87272-014C-3346-A4CB-755207402800}" dt="2024-05-02T12:10:58.490" v="1492"/>
        <pc:sldMasterMkLst>
          <pc:docMk/>
          <pc:sldMasterMk cId="2460954070" sldId="2147483660"/>
        </pc:sldMasterMkLst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Festa Stavileci" userId="S::festa.stavileci@forumiks.org::9ffbab2d-87ce-4256-8c1b-ed6e32e364db" providerId="AD" clId="Web-{AFA87272-014C-3346-A4CB-755207402800}" dt="2024-05-02T12:10:58.490" v="1492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1:03.912" v="1493"/>
        <pc:sldMasterMkLst>
          <pc:docMk/>
          <pc:sldMasterMk cId="923891320" sldId="2147483672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4285544975" sldId="214748367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3206634299" sldId="214748367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4068898981" sldId="214748367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35438986" sldId="214748367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1769597630" sldId="214748367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2738086018" sldId="214748367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2850950015" sldId="214748367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45087827" sldId="214748368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1287604208" sldId="214748368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1763967595" sldId="214748368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03.912" v="1493"/>
          <pc:sldLayoutMkLst>
            <pc:docMk/>
            <pc:sldMasterMk cId="923891320" sldId="2147483672"/>
            <pc:sldLayoutMk cId="2056719514" sldId="2147483683"/>
          </pc:sldLayoutMkLst>
        </pc:sldLayoutChg>
      </pc:sldMasterChg>
      <pc:sldMasterChg chg="add del replId addSldLayout delSldLayout">
        <pc:chgData name="Festa Stavileci" userId="S::festa.stavileci@forumiks.org::9ffbab2d-87ce-4256-8c1b-ed6e32e364db" providerId="AD" clId="Web-{AFA87272-014C-3346-A4CB-755207402800}" dt="2024-05-02T08:06:24.737" v="11"/>
        <pc:sldMasterMkLst>
          <pc:docMk/>
          <pc:sldMasterMk cId="3715851115" sldId="2147483672"/>
        </pc:sldMasterMkLst>
        <pc:sldLayoutChg chg="add del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3183679294" sldId="2147483673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1825789277" sldId="2147483674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2033992869" sldId="2147483675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160186354" sldId="2147483676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1044341050" sldId="2147483677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4049018808" sldId="2147483678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1261485845" sldId="2147483679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1431315959" sldId="2147483680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505315821" sldId="2147483681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2054225275" sldId="2147483682"/>
          </pc:sldLayoutMkLst>
        </pc:sldLayoutChg>
        <pc:sldLayoutChg chg="add del replId">
          <pc:chgData name="Festa Stavileci" userId="S::festa.stavileci@forumiks.org::9ffbab2d-87ce-4256-8c1b-ed6e32e364db" providerId="AD" clId="Web-{AFA87272-014C-3346-A4CB-755207402800}" dt="2024-05-02T08:06:24.737" v="11"/>
          <pc:sldLayoutMkLst>
            <pc:docMk/>
            <pc:sldMasterMk cId="3715851115" sldId="2147483672"/>
            <pc:sldLayoutMk cId="3715657733" sldId="2147483683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1:10.397" v="1494"/>
        <pc:sldMasterMkLst>
          <pc:docMk/>
          <pc:sldMasterMk cId="711154061" sldId="2147483684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708953045" sldId="214748368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3504399937" sldId="214748368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2537384873" sldId="214748368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848819706" sldId="214748368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1251707824" sldId="214748368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3784810235" sldId="214748369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1844386862" sldId="214748369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3170315047" sldId="214748369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3818746170" sldId="214748369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458750109" sldId="214748369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0.397" v="1494"/>
          <pc:sldLayoutMkLst>
            <pc:docMk/>
            <pc:sldMasterMk cId="711154061" sldId="2147483684"/>
            <pc:sldLayoutMk cId="920499934" sldId="2147483695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08:06:18.752" v="8"/>
        <pc:sldMasterMkLst>
          <pc:docMk/>
          <pc:sldMasterMk cId="743598661" sldId="2147483684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1496399288" sldId="214748368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2080161527" sldId="214748368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4173764486" sldId="214748368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3569460545" sldId="214748368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384246994" sldId="214748368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890404626" sldId="214748369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2801668899" sldId="214748369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2563131914" sldId="214748369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1883036106" sldId="214748369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2828139117" sldId="214748369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18.752" v="8"/>
          <pc:sldLayoutMkLst>
            <pc:docMk/>
            <pc:sldMasterMk cId="743598661" sldId="2147483684"/>
            <pc:sldLayoutMk cId="581269278" sldId="2147483695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1:18.959" v="1495"/>
        <pc:sldMasterMkLst>
          <pc:docMk/>
          <pc:sldMasterMk cId="2383383991" sldId="2147483696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691753217" sldId="214748369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1384087027" sldId="214748369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18997489" sldId="214748369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1549914503" sldId="214748370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1179165392" sldId="214748370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2175361498" sldId="214748370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3161732977" sldId="214748370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1921417353" sldId="214748370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3195037588" sldId="214748370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3086452970" sldId="214748370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18.959" v="1495"/>
          <pc:sldLayoutMkLst>
            <pc:docMk/>
            <pc:sldMasterMk cId="2383383991" sldId="2147483696"/>
            <pc:sldLayoutMk cId="3820187399" sldId="2147483707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08:06:03.033" v="5"/>
        <pc:sldMasterMkLst>
          <pc:docMk/>
          <pc:sldMasterMk cId="3003679253" sldId="2147483696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2587038450" sldId="214748369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1485849150" sldId="214748369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2044680006" sldId="214748369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1067759207" sldId="214748370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3587699740" sldId="214748370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1369496833" sldId="214748370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1497209472" sldId="214748370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2934964910" sldId="214748370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2178061446" sldId="214748370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1128494456" sldId="214748370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08:06:03.033" v="5"/>
          <pc:sldLayoutMkLst>
            <pc:docMk/>
            <pc:sldMasterMk cId="3003679253" sldId="2147483696"/>
            <pc:sldLayoutMk cId="2940012361" sldId="2147483707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1:23.006" v="1496"/>
        <pc:sldMasterMkLst>
          <pc:docMk/>
          <pc:sldMasterMk cId="2503025266" sldId="2147483708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2478067417" sldId="214748370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3726864787" sldId="214748371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3516753190" sldId="214748371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3109052957" sldId="214748371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1851040742" sldId="214748371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303660978" sldId="214748371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1562265102" sldId="214748371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814711826" sldId="214748371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3142704025" sldId="214748371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2266476925" sldId="214748371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23.006" v="1496"/>
          <pc:sldLayoutMkLst>
            <pc:docMk/>
            <pc:sldMasterMk cId="2503025266" sldId="2147483708"/>
            <pc:sldLayoutMk cId="781504588" sldId="2147483719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1:32.819" v="1497"/>
        <pc:sldMasterMkLst>
          <pc:docMk/>
          <pc:sldMasterMk cId="487724033" sldId="2147483720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730377720" sldId="214748372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28691886" sldId="214748372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3767898223" sldId="214748372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923877706" sldId="214748372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321677033" sldId="214748372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99500641" sldId="214748372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371532907" sldId="214748372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527487447" sldId="214748372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4086489865" sldId="214748372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630732586" sldId="214748373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294087245" sldId="214748373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571423840" sldId="214748373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763144027" sldId="214748373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2359069706" sldId="214748373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381592689" sldId="214748373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359900100" sldId="214748373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32.819" v="1497"/>
          <pc:sldLayoutMkLst>
            <pc:docMk/>
            <pc:sldMasterMk cId="487724033" sldId="2147483720"/>
            <pc:sldLayoutMk cId="1860624286" sldId="2147483737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1:55.445" v="1498"/>
        <pc:sldMasterMkLst>
          <pc:docMk/>
          <pc:sldMasterMk cId="1886012489" sldId="2147483738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4018629492" sldId="214748373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2940343140" sldId="214748374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1212867597" sldId="214748374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4204349123" sldId="214748374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81032622" sldId="214748374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3441714328" sldId="214748374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1699805947" sldId="214748374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1872279015" sldId="214748374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3382990421" sldId="214748374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2083896646" sldId="214748374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1:55.445" v="1498"/>
          <pc:sldLayoutMkLst>
            <pc:docMk/>
            <pc:sldMasterMk cId="1886012489" sldId="2147483738"/>
            <pc:sldLayoutMk cId="1372049034" sldId="2147483749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3:33.199" v="1505"/>
        <pc:sldMasterMkLst>
          <pc:docMk/>
          <pc:sldMasterMk cId="3856899629" sldId="2147483750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948343022" sldId="214748375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3102492536" sldId="214748375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3689400992" sldId="214748375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2225121770" sldId="214748375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1469620179" sldId="214748375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2169075259" sldId="214748375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3729940241" sldId="214748375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1392716472" sldId="214748375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1079018365" sldId="214748375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2135662879" sldId="214748376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3.199" v="1505"/>
          <pc:sldLayoutMkLst>
            <pc:docMk/>
            <pc:sldMasterMk cId="3856899629" sldId="2147483750"/>
            <pc:sldLayoutMk cId="3624806899" sldId="2147483761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3:39.871" v="1506"/>
        <pc:sldMasterMkLst>
          <pc:docMk/>
          <pc:sldMasterMk cId="328871783" sldId="2147483762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2744458357" sldId="214748376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1642771675" sldId="214748376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906835098" sldId="214748376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3855480684" sldId="214748376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1347447404" sldId="214748376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4289704033" sldId="214748376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2146012250" sldId="214748376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4241727457" sldId="214748377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1526640807" sldId="214748377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4177569569" sldId="214748377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39.871" v="1506"/>
          <pc:sldLayoutMkLst>
            <pc:docMk/>
            <pc:sldMasterMk cId="328871783" sldId="2147483762"/>
            <pc:sldLayoutMk cId="267854374" sldId="2147483773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3:47.246" v="1507"/>
        <pc:sldMasterMkLst>
          <pc:docMk/>
          <pc:sldMasterMk cId="3915197688" sldId="2147483774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1800670028" sldId="214748377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2784742705" sldId="214748377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3661752370" sldId="214748377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387440476" sldId="214748377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626819786" sldId="214748377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606164086" sldId="214748378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4193388240" sldId="214748378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3634445457" sldId="214748378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1553311344" sldId="214748378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3081967415" sldId="214748378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3:47.246" v="1507"/>
          <pc:sldLayoutMkLst>
            <pc:docMk/>
            <pc:sldMasterMk cId="3915197688" sldId="2147483774"/>
            <pc:sldLayoutMk cId="542069884" sldId="2147483785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20:09.197" v="1514"/>
        <pc:sldMasterMkLst>
          <pc:docMk/>
          <pc:sldMasterMk cId="3283016364" sldId="2147483786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3916092193" sldId="214748378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381701161" sldId="214748378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4229099818" sldId="214748378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612025969" sldId="214748379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894808410" sldId="214748379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753586732" sldId="214748379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1996257502" sldId="214748379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232462858" sldId="214748379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1499291642" sldId="214748379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1106273179" sldId="214748379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3283016364" sldId="2147483786"/>
            <pc:sldLayoutMk cId="2449442502" sldId="2147483797"/>
          </pc:sldLayoutMkLst>
        </pc:sldLayoutChg>
      </pc:sldMasterChg>
      <pc:sldMasterChg chg="add del addSldLayout delSldLayout modSldLayout">
        <pc:chgData name="Festa Stavileci" userId="S::festa.stavileci@forumiks.org::9ffbab2d-87ce-4256-8c1b-ed6e32e364db" providerId="AD" clId="Web-{AFA87272-014C-3346-A4CB-755207402800}" dt="2024-05-02T12:14:07.653" v="1509"/>
        <pc:sldMasterMkLst>
          <pc:docMk/>
          <pc:sldMasterMk cId="293700108" sldId="2147483798"/>
        </pc:sldMasterMkLst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4051450656" sldId="2147483799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3781536371" sldId="2147483800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2247081169" sldId="2147483801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3689733538" sldId="2147483802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2788620426" sldId="2147483803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309484242" sldId="2147483804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3308830547" sldId="2147483805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895167547" sldId="2147483806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2590958316" sldId="2147483807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2223202031" sldId="2147483808"/>
          </pc:sldLayoutMkLst>
        </pc:sldLayoutChg>
        <pc:sldLayoutChg chg="add del mod replId">
          <pc:chgData name="Festa Stavileci" userId="S::festa.stavileci@forumiks.org::9ffbab2d-87ce-4256-8c1b-ed6e32e364db" providerId="AD" clId="Web-{AFA87272-014C-3346-A4CB-755207402800}" dt="2024-05-02T12:14:07.653" v="1509"/>
          <pc:sldLayoutMkLst>
            <pc:docMk/>
            <pc:sldMasterMk cId="293700108" sldId="2147483798"/>
            <pc:sldLayoutMk cId="1407560363" sldId="2147483809"/>
          </pc:sldLayoutMkLst>
        </pc:sldLayoutChg>
      </pc:sldMasterChg>
      <pc:sldMasterChg chg="add addSldLayout modSldLayout">
        <pc:chgData name="Festa Stavileci" userId="S::festa.stavileci@forumiks.org::9ffbab2d-87ce-4256-8c1b-ed6e32e364db" providerId="AD" clId="Web-{AFA87272-014C-3346-A4CB-755207402800}" dt="2024-05-02T12:20:09.197" v="1514"/>
        <pc:sldMasterMkLst>
          <pc:docMk/>
          <pc:sldMasterMk cId="1839163383" sldId="2147483798"/>
        </pc:sldMasterMkLst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2020971618" sldId="2147483799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2724822950" sldId="2147483800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1993796557" sldId="2147483801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2352009460" sldId="2147483802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3330914586" sldId="2147483803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2195963355" sldId="2147483804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377014918" sldId="2147483805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1246542396" sldId="2147483806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4232882384" sldId="2147483807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3467868044" sldId="2147483808"/>
          </pc:sldLayoutMkLst>
        </pc:sldLayoutChg>
        <pc:sldLayoutChg chg="add mod replId">
          <pc:chgData name="Festa Stavileci" userId="S::festa.stavileci@forumiks.org::9ffbab2d-87ce-4256-8c1b-ed6e32e364db" providerId="AD" clId="Web-{AFA87272-014C-3346-A4CB-755207402800}" dt="2024-05-02T12:20:09.197" v="1514"/>
          <pc:sldLayoutMkLst>
            <pc:docMk/>
            <pc:sldMasterMk cId="1839163383" sldId="2147483798"/>
            <pc:sldLayoutMk cId="813687626" sldId="214748380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0979-F579-4E9B-A675-1F5ABBFF00DB}" type="datetimeFigureOut">
              <a:rPr lang="en-US" dirty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71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6D0F-5A12-4D0A-80B0-1A6122B61E7B}" type="datetimeFigureOut">
              <a:rPr lang="en-US" dirty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6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8C84-89CA-44AB-B0BE-5C91BAF75478}" type="datetimeFigureOut">
              <a:rPr lang="en-US" dirty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8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156E-175E-4DBA-9D21-B772C320F342}" type="datetimeFigureOut">
              <a:rPr lang="en-US" dirty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2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5F6E-3D02-4292-95D1-C62B3126321B}" type="datetimeFigureOut">
              <a:rPr lang="en-US" dirty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9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5ACB-D10C-44A8-9570-124370F4CB38}" type="datetimeFigureOut">
              <a:rPr lang="en-US" dirty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84F4-0E7A-4BDE-98C6-AE68FB974645}" type="datetimeFigureOut">
              <a:rPr lang="en-US" dirty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1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1D8-9801-4C4B-92F3-66C9A863BD74}" type="datetimeFigureOut">
              <a:rPr lang="en-US" dirty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6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E8FD-B23E-4E1A-83EF-0847EBEA0105}" type="datetimeFigureOut">
              <a:rPr lang="en-US" dirty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1E-A7C2-465C-AD39-8EDCB0F58E3C}" type="datetimeFigureOut">
              <a:rPr lang="en-US" dirty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4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93E5-AFB6-485C-8E3C-32F92A07875F}" type="datetimeFigureOut">
              <a:rPr lang="en-US" dirty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8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A332BE1-279E-4118-9FE3-7952B079A510}" type="datetimeFigureOut">
              <a:rPr lang="en-US" dirty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6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2160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Kë</a:t>
            </a:r>
            <a:r>
              <a:rPr lang="en-US" sz="4800" err="1"/>
              <a:t>shilli</a:t>
            </a:r>
            <a:r>
              <a:rPr lang="en-US" sz="4800"/>
              <a:t> </a:t>
            </a:r>
            <a:r>
              <a:rPr lang="en-US" sz="4800" err="1"/>
              <a:t>Komb</a:t>
            </a:r>
            <a:r>
              <a:rPr lang="en-US" sz="4800"/>
              <a:t>ëtar </a:t>
            </a:r>
            <a:r>
              <a:rPr lang="en-US" sz="4800">
                <a:ea typeface="+mj-lt"/>
                <a:cs typeface="+mj-lt"/>
              </a:rPr>
              <a:t>për </a:t>
            </a:r>
            <a:br>
              <a:rPr lang="en-US" sz="4800"/>
            </a:br>
            <a:r>
              <a:rPr lang="en-US" sz="4800"/>
              <a:t>Ekonomi </a:t>
            </a:r>
            <a:r>
              <a:rPr lang="en-US" sz="4800" err="1"/>
              <a:t>dhe</a:t>
            </a:r>
            <a:r>
              <a:rPr lang="en-US" sz="4800"/>
              <a:t> </a:t>
            </a:r>
            <a:r>
              <a:rPr lang="en-US" sz="4800" err="1"/>
              <a:t>Investime</a:t>
            </a:r>
            <a:endParaRPr lang="en-US" sz="4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4319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800"/>
          </a:p>
          <a:p>
            <a:r>
              <a:rPr lang="en-US" sz="2600"/>
              <a:t>7 </a:t>
            </a:r>
            <a:r>
              <a:rPr lang="en-US" sz="2600" err="1"/>
              <a:t>maj</a:t>
            </a:r>
            <a:r>
              <a:rPr lang="en-US" sz="2600"/>
              <a:t> 2024 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9DE86C-07A9-1976-7D27-33FAAAF16BAF}"/>
              </a:ext>
            </a:extLst>
          </p:cNvPr>
          <p:cNvSpPr txBox="1"/>
          <p:nvPr/>
        </p:nvSpPr>
        <p:spPr>
          <a:xfrm>
            <a:off x="10379242" y="625642"/>
            <a:ext cx="11510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/>
              <a:t>Takimi</a:t>
            </a:r>
            <a:r>
              <a:rPr lang="en-US" b="1"/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793EF-10A5-EEA1-9BAC-01BA8B8F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Rregullimi</a:t>
            </a:r>
            <a:r>
              <a:rPr lang="en-US"/>
              <a:t> </a:t>
            </a:r>
            <a:r>
              <a:rPr lang="en-US" err="1"/>
              <a:t>ligjor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B1512-B696-41CC-F943-E50B02BB0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latin typeface="Aptos"/>
              </a:rPr>
              <a:t>Ligji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për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Administrimin</a:t>
            </a:r>
            <a:r>
              <a:rPr lang="en-US">
                <a:latin typeface="Aptos"/>
              </a:rPr>
              <a:t> e </a:t>
            </a:r>
            <a:r>
              <a:rPr lang="en-US" err="1">
                <a:latin typeface="Aptos"/>
              </a:rPr>
              <a:t>Procedurave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Tatimore</a:t>
            </a:r>
            <a:r>
              <a:rPr lang="en-US">
                <a:latin typeface="Aptos"/>
              </a:rPr>
              <a:t> </a:t>
            </a:r>
          </a:p>
          <a:p>
            <a:r>
              <a:rPr lang="en-US" err="1">
                <a:latin typeface="Aptos"/>
              </a:rPr>
              <a:t>Ligji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për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Tatimin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në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të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Ardhurat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Personale</a:t>
            </a:r>
            <a:r>
              <a:rPr lang="en-US">
                <a:latin typeface="Aptos"/>
              </a:rPr>
              <a:t> </a:t>
            </a:r>
          </a:p>
          <a:p>
            <a:r>
              <a:rPr lang="en-US" err="1">
                <a:latin typeface="Aptos"/>
              </a:rPr>
              <a:t>Ligji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për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Tatimin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në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të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Ardhura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të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Korporatave</a:t>
            </a:r>
            <a:r>
              <a:rPr lang="en-US">
                <a:latin typeface="Aptos"/>
              </a:rPr>
              <a:t> </a:t>
            </a:r>
          </a:p>
          <a:p>
            <a:r>
              <a:rPr lang="en-US">
                <a:latin typeface="Aptos"/>
              </a:rPr>
              <a:t>Kodi </a:t>
            </a:r>
            <a:r>
              <a:rPr lang="en-US" err="1">
                <a:latin typeface="Aptos"/>
              </a:rPr>
              <a:t>Doganor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dhe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i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Akcizave</a:t>
            </a:r>
            <a:r>
              <a:rPr lang="en-US">
                <a:latin typeface="Aptos"/>
              </a:rPr>
              <a:t> </a:t>
            </a:r>
          </a:p>
          <a:p>
            <a:r>
              <a:rPr lang="en-US">
                <a:latin typeface="Aptos"/>
              </a:rPr>
              <a:t>Projekt Kodi </a:t>
            </a:r>
            <a:r>
              <a:rPr lang="en-US" err="1">
                <a:latin typeface="Aptos"/>
              </a:rPr>
              <a:t>Doganor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dhe</a:t>
            </a:r>
            <a:r>
              <a:rPr lang="en-US">
                <a:latin typeface="Aptos"/>
              </a:rPr>
              <a:t> </a:t>
            </a:r>
            <a:r>
              <a:rPr lang="en-US" err="1">
                <a:latin typeface="Aptos"/>
              </a:rPr>
              <a:t>i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Akcizave</a:t>
            </a:r>
            <a:r>
              <a:rPr lang="en-US">
                <a:latin typeface="Aptos"/>
              </a:rPr>
              <a:t>  (</a:t>
            </a:r>
            <a:r>
              <a:rPr lang="en-US">
                <a:ea typeface="+mn-lt"/>
                <a:cs typeface="+mn-lt"/>
              </a:rPr>
              <a:t>Nr. 08/L-247</a:t>
            </a:r>
            <a:r>
              <a:rPr lang="en-US">
                <a:latin typeface="Apto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147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2CD2-47FF-2121-BDE5-285CDB53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Praktikat</a:t>
            </a:r>
            <a:r>
              <a:rPr lang="en-US"/>
              <a:t> në </a:t>
            </a:r>
            <a:r>
              <a:rPr lang="en-US" err="1"/>
              <a:t>Bashkimin</a:t>
            </a:r>
            <a:r>
              <a:rPr lang="en-US"/>
              <a:t> Evropian </a:t>
            </a:r>
            <a:r>
              <a:rPr lang="en-US" err="1"/>
              <a:t>dhe</a:t>
            </a:r>
            <a:r>
              <a:rPr lang="en-US"/>
              <a:t> Ballkan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84AD7-D6BC-CFA9-D8D6-8351C9508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59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2FD14-71A7-317D-9E2D-3F3278636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Implikimet</a:t>
            </a:r>
            <a:r>
              <a:rPr lang="en-US"/>
              <a:t> </a:t>
            </a:r>
            <a:r>
              <a:rPr lang="en-US" err="1"/>
              <a:t>ekonomike</a:t>
            </a:r>
          </a:p>
        </p:txBody>
      </p:sp>
      <p:pic>
        <p:nvPicPr>
          <p:cNvPr id="4" name="Content Placeholder 3" descr="A screenshot of a graph&#10;&#10;Description automatically generated">
            <a:extLst>
              <a:ext uri="{FF2B5EF4-FFF2-40B4-BE49-F238E27FC236}">
                <a16:creationId xmlns:a16="http://schemas.microsoft.com/office/drawing/2014/main" id="{0DF65453-BF5B-EAD8-5F0F-328AA51A55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543844"/>
            <a:ext cx="4800600" cy="3390900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933447-D4B8-A267-EF89-7A3D6DE749D9}"/>
              </a:ext>
            </a:extLst>
          </p:cNvPr>
          <p:cNvSpPr txBox="1"/>
          <p:nvPr/>
        </p:nvSpPr>
        <p:spPr>
          <a:xfrm>
            <a:off x="6099174" y="2178049"/>
            <a:ext cx="49561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>
                <a:latin typeface="Aptos"/>
              </a:rPr>
              <a:t>Struktura</a:t>
            </a:r>
            <a:r>
              <a:rPr lang="en-US" b="1">
                <a:latin typeface="Aptos"/>
              </a:rPr>
              <a:t> e BPV-</a:t>
            </a:r>
            <a:r>
              <a:rPr lang="en-US" b="1" err="1">
                <a:latin typeface="Aptos"/>
              </a:rPr>
              <a:t>së</a:t>
            </a:r>
            <a:r>
              <a:rPr lang="en-US" b="1">
                <a:latin typeface="Aptos"/>
              </a:rPr>
              <a:t> </a:t>
            </a:r>
            <a:r>
              <a:rPr lang="en-US" b="1" err="1">
                <a:latin typeface="Aptos"/>
              </a:rPr>
              <a:t>sipas</a:t>
            </a:r>
            <a:r>
              <a:rPr lang="en-US" b="1">
                <a:latin typeface="Aptos"/>
              </a:rPr>
              <a:t> </a:t>
            </a:r>
            <a:r>
              <a:rPr lang="en-US" b="1" err="1">
                <a:latin typeface="Aptos"/>
              </a:rPr>
              <a:t>aktiviteteve</a:t>
            </a:r>
            <a:r>
              <a:rPr lang="en-US" b="1">
                <a:latin typeface="Aptos"/>
              </a:rPr>
              <a:t> </a:t>
            </a:r>
            <a:r>
              <a:rPr lang="en-US" b="1" err="1">
                <a:latin typeface="Aptos"/>
              </a:rPr>
              <a:t>ekonomike</a:t>
            </a:r>
            <a:endParaRPr lang="en-US" b="1">
              <a:latin typeface="Apto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C28592-9FF7-03C8-54CB-915BD1627E9C}"/>
              </a:ext>
            </a:extLst>
          </p:cNvPr>
          <p:cNvSpPr txBox="1"/>
          <p:nvPr/>
        </p:nvSpPr>
        <p:spPr>
          <a:xfrm>
            <a:off x="796925" y="5381624"/>
            <a:ext cx="47307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/>
              <a:t>Burimi</a:t>
            </a:r>
            <a:r>
              <a:rPr lang="en-US"/>
              <a:t> </a:t>
            </a:r>
            <a:r>
              <a:rPr lang="en-US" err="1">
                <a:latin typeface="Aptos"/>
              </a:rPr>
              <a:t>i</a:t>
            </a:r>
            <a:r>
              <a:rPr lang="en-US">
                <a:latin typeface="Aptos"/>
              </a:rPr>
              <a:t> të dhënave: </a:t>
            </a:r>
            <a:r>
              <a:rPr lang="en-US" err="1">
                <a:latin typeface="Aptos"/>
              </a:rPr>
              <a:t>Agjencia</a:t>
            </a:r>
            <a:r>
              <a:rPr lang="en-US">
                <a:latin typeface="Aptos"/>
              </a:rPr>
              <a:t> e Statistikave </a:t>
            </a:r>
            <a:r>
              <a:rPr lang="en-US" err="1">
                <a:latin typeface="Aptos"/>
              </a:rPr>
              <a:t>të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Kosovës</a:t>
            </a:r>
            <a:r>
              <a:rPr lang="en-US">
                <a:latin typeface="Aptos"/>
              </a:rPr>
              <a:t> (ASK)</a:t>
            </a:r>
          </a:p>
        </p:txBody>
      </p:sp>
    </p:spTree>
    <p:extLst>
      <p:ext uri="{BB962C8B-B14F-4D97-AF65-F5344CB8AC3E}">
        <p14:creationId xmlns:p14="http://schemas.microsoft.com/office/powerpoint/2010/main" val="2609021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A4B5-C163-EC85-6725-6DD37690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Rekomandimet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AE8A-0C39-D265-EE41-843AF69DB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Nxjerrja</a:t>
            </a:r>
            <a:r>
              <a:rPr lang="en-US"/>
              <a:t> e </a:t>
            </a:r>
            <a:r>
              <a:rPr lang="en-US" err="1"/>
              <a:t>aktit</a:t>
            </a:r>
            <a:r>
              <a:rPr lang="en-US"/>
              <a:t> në</a:t>
            </a:r>
            <a:r>
              <a:rPr lang="en-US" err="1"/>
              <a:t>nligjor</a:t>
            </a:r>
            <a:r>
              <a:rPr lang="en-US"/>
              <a:t> për </a:t>
            </a:r>
            <a:r>
              <a:rPr lang="en-US" err="1"/>
              <a:t>normat</a:t>
            </a:r>
            <a:r>
              <a:rPr lang="en-US"/>
              <a:t> </a:t>
            </a:r>
            <a:r>
              <a:rPr lang="en-US" err="1"/>
              <a:t>standarde</a:t>
            </a:r>
            <a:r>
              <a:rPr lang="en-US"/>
              <a:t> të </a:t>
            </a:r>
            <a:r>
              <a:rPr lang="en-US" err="1"/>
              <a:t>humbjeve</a:t>
            </a:r>
            <a:r>
              <a:rPr lang="en-US"/>
              <a:t> për </a:t>
            </a:r>
            <a:r>
              <a:rPr lang="en-US" err="1"/>
              <a:t>produktet</a:t>
            </a:r>
            <a:r>
              <a:rPr lang="en-US"/>
              <a:t> akcizore;</a:t>
            </a:r>
          </a:p>
          <a:p>
            <a:r>
              <a:rPr lang="en-US" err="1"/>
              <a:t>Standardizimi</a:t>
            </a:r>
            <a:r>
              <a:rPr lang="en-US"/>
              <a:t> </a:t>
            </a:r>
            <a:r>
              <a:rPr lang="en-US" err="1"/>
              <a:t>dhe</a:t>
            </a:r>
            <a:r>
              <a:rPr lang="en-US"/>
              <a:t> </a:t>
            </a:r>
            <a:r>
              <a:rPr lang="en-US" err="1"/>
              <a:t>thjesht</a:t>
            </a:r>
            <a:r>
              <a:rPr lang="en-US"/>
              <a:t>ë</a:t>
            </a:r>
            <a:r>
              <a:rPr lang="en-US" err="1"/>
              <a:t>zimi</a:t>
            </a:r>
            <a:r>
              <a:rPr lang="en-US"/>
              <a:t> I </a:t>
            </a:r>
            <a:r>
              <a:rPr lang="en-US" err="1"/>
              <a:t>procedurave</a:t>
            </a:r>
            <a:r>
              <a:rPr lang="en-US"/>
              <a:t> për </a:t>
            </a:r>
            <a:r>
              <a:rPr lang="en-US" err="1"/>
              <a:t>njohjen</a:t>
            </a:r>
            <a:r>
              <a:rPr lang="en-US"/>
              <a:t> </a:t>
            </a:r>
            <a:r>
              <a:rPr lang="en-US" err="1"/>
              <a:t>dhe</a:t>
            </a:r>
            <a:r>
              <a:rPr lang="en-US"/>
              <a:t> dokumentimin e kësaj dukurie;</a:t>
            </a:r>
          </a:p>
          <a:p>
            <a:r>
              <a:rPr lang="en-US"/>
              <a:t>Analiza e </a:t>
            </a:r>
            <a:r>
              <a:rPr lang="en-US" err="1"/>
              <a:t>mund</a:t>
            </a:r>
            <a:r>
              <a:rPr lang="en-US"/>
              <a:t>ësisë për pë</a:t>
            </a:r>
            <a:r>
              <a:rPr lang="en-US" err="1"/>
              <a:t>rcaktimin</a:t>
            </a:r>
            <a:r>
              <a:rPr lang="en-US"/>
              <a:t> e </a:t>
            </a:r>
            <a:r>
              <a:rPr lang="en-US" err="1"/>
              <a:t>normave</a:t>
            </a:r>
            <a:r>
              <a:rPr lang="en-US"/>
              <a:t> </a:t>
            </a:r>
            <a:r>
              <a:rPr lang="en-US" err="1"/>
              <a:t>standarde</a:t>
            </a:r>
            <a:r>
              <a:rPr lang="en-US"/>
              <a:t> të humbjeve </a:t>
            </a:r>
          </a:p>
        </p:txBody>
      </p:sp>
    </p:spTree>
    <p:extLst>
      <p:ext uri="{BB962C8B-B14F-4D97-AF65-F5344CB8AC3E}">
        <p14:creationId xmlns:p14="http://schemas.microsoft.com/office/powerpoint/2010/main" val="232428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4446-2F48-FAFA-44BB-0EC3A6E93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425"/>
            <a:ext cx="10515600" cy="1325563"/>
          </a:xfrm>
        </p:spPr>
        <p:txBody>
          <a:bodyPr/>
          <a:lstStyle/>
          <a:p>
            <a:pPr algn="ctr"/>
            <a:r>
              <a:rPr lang="en-US">
                <a:ea typeface="+mj-lt"/>
                <a:cs typeface="+mj-lt"/>
              </a:rPr>
              <a:t>Leja e </a:t>
            </a:r>
            <a:r>
              <a:rPr lang="en-US" err="1">
                <a:ea typeface="+mj-lt"/>
                <a:cs typeface="+mj-lt"/>
              </a:rPr>
              <a:t>eksportit</a:t>
            </a:r>
            <a:r>
              <a:rPr lang="en-US">
                <a:ea typeface="+mj-lt"/>
                <a:cs typeface="+mj-lt"/>
              </a:rPr>
              <a:t> për </a:t>
            </a:r>
            <a:r>
              <a:rPr lang="en-US" err="1">
                <a:ea typeface="+mj-lt"/>
                <a:cs typeface="+mj-lt"/>
              </a:rPr>
              <a:t>produkte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medicinale</a:t>
            </a:r>
            <a:endParaRPr lang="en-US" sz="4000" err="1"/>
          </a:p>
        </p:txBody>
      </p:sp>
    </p:spTree>
    <p:extLst>
      <p:ext uri="{BB962C8B-B14F-4D97-AF65-F5344CB8AC3E}">
        <p14:creationId xmlns:p14="http://schemas.microsoft.com/office/powerpoint/2010/main" val="98261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E537C-F0BC-F3F1-A9D1-695DC963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Rregullimi</a:t>
            </a:r>
            <a:r>
              <a:rPr lang="en-US"/>
              <a:t> </a:t>
            </a:r>
            <a:r>
              <a:rPr lang="en-US" err="1"/>
              <a:t>ligjor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16307-222D-7490-A9B7-28E4D5F25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Ligji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për</a:t>
            </a:r>
            <a:r>
              <a:rPr lang="en-US">
                <a:ea typeface="+mn-lt"/>
                <a:cs typeface="+mn-lt"/>
              </a:rPr>
              <a:t> Produkte </a:t>
            </a:r>
            <a:r>
              <a:rPr lang="en-US" err="1">
                <a:ea typeface="+mn-lt"/>
                <a:cs typeface="+mn-lt"/>
              </a:rPr>
              <a:t>dhe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Pajisje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Medicinale</a:t>
            </a:r>
          </a:p>
          <a:p>
            <a:r>
              <a:rPr lang="en-US" err="1">
                <a:ea typeface="+mn-lt"/>
                <a:cs typeface="+mn-lt"/>
              </a:rPr>
              <a:t>Ligji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për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Sistemin</a:t>
            </a:r>
            <a:r>
              <a:rPr lang="en-US">
                <a:ea typeface="+mn-lt"/>
                <a:cs typeface="+mn-lt"/>
              </a:rPr>
              <a:t> e </a:t>
            </a:r>
            <a:r>
              <a:rPr lang="en-US" err="1">
                <a:ea typeface="+mn-lt"/>
                <a:cs typeface="+mn-lt"/>
              </a:rPr>
              <a:t>Lejeve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dhe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Licencave</a:t>
            </a:r>
          </a:p>
          <a:p>
            <a:r>
              <a:rPr lang="en-US"/>
              <a:t>Tarifa e </a:t>
            </a:r>
            <a:r>
              <a:rPr lang="en-US" err="1"/>
              <a:t>Integruar</a:t>
            </a:r>
            <a:r>
              <a:rPr lang="en-US"/>
              <a:t> e </a:t>
            </a:r>
            <a:r>
              <a:rPr lang="en-US" err="1"/>
              <a:t>Kosov</a:t>
            </a:r>
            <a:r>
              <a:rPr lang="en-US"/>
              <a:t>ës (TARIK)</a:t>
            </a:r>
          </a:p>
          <a:p>
            <a:r>
              <a:rPr lang="en-US" err="1"/>
              <a:t>Programi</a:t>
            </a:r>
            <a:r>
              <a:rPr lang="en-US"/>
              <a:t> për </a:t>
            </a:r>
            <a:r>
              <a:rPr lang="en-US" err="1"/>
              <a:t>parandalimin</a:t>
            </a:r>
            <a:r>
              <a:rPr lang="en-US"/>
              <a:t> </a:t>
            </a:r>
            <a:r>
              <a:rPr lang="en-US" err="1"/>
              <a:t>dhe</a:t>
            </a:r>
            <a:r>
              <a:rPr lang="en-US"/>
              <a:t> </a:t>
            </a:r>
            <a:r>
              <a:rPr lang="en-US" err="1"/>
              <a:t>zvog</a:t>
            </a:r>
            <a:r>
              <a:rPr lang="en-US"/>
              <a:t>ë</a:t>
            </a:r>
            <a:r>
              <a:rPr lang="en-US" err="1"/>
              <a:t>limin</a:t>
            </a:r>
            <a:r>
              <a:rPr lang="en-US"/>
              <a:t> e </a:t>
            </a:r>
            <a:r>
              <a:rPr lang="en-US" err="1"/>
              <a:t>barr</a:t>
            </a:r>
            <a:r>
              <a:rPr lang="en-US"/>
              <a:t>ës administrative</a:t>
            </a:r>
          </a:p>
          <a:p>
            <a:endParaRPr lang="en-US"/>
          </a:p>
          <a:p>
            <a:endParaRPr lang="en-US"/>
          </a:p>
          <a:p>
            <a:r>
              <a:rPr lang="en-US" i="1"/>
              <a:t>Plotësim-</a:t>
            </a:r>
            <a:r>
              <a:rPr lang="en-US" i="1" err="1"/>
              <a:t>ndryshimi</a:t>
            </a:r>
            <a:r>
              <a:rPr lang="en-US" i="1"/>
              <a:t> </a:t>
            </a:r>
            <a:r>
              <a:rPr lang="en-US" i="1" err="1"/>
              <a:t>i</a:t>
            </a:r>
            <a:r>
              <a:rPr lang="en-US" i="1"/>
              <a:t> </a:t>
            </a:r>
            <a:r>
              <a:rPr lang="en-US" i="1" err="1"/>
              <a:t>ligjit</a:t>
            </a:r>
            <a:r>
              <a:rPr lang="en-US" i="1"/>
              <a:t> </a:t>
            </a:r>
            <a:r>
              <a:rPr lang="en-US" i="1" err="1"/>
              <a:t>sipas</a:t>
            </a:r>
            <a:r>
              <a:rPr lang="en-US" i="1"/>
              <a:t> </a:t>
            </a:r>
            <a:r>
              <a:rPr lang="en-US" i="1" err="1"/>
              <a:t>Programit</a:t>
            </a:r>
            <a:r>
              <a:rPr lang="en-US" i="1"/>
              <a:t> </a:t>
            </a:r>
            <a:r>
              <a:rPr lang="en-US" i="1" err="1"/>
              <a:t>Legjislativ</a:t>
            </a:r>
            <a:r>
              <a:rPr lang="en-US" i="1"/>
              <a:t> – 28.06.2024</a:t>
            </a:r>
          </a:p>
        </p:txBody>
      </p:sp>
    </p:spTree>
    <p:extLst>
      <p:ext uri="{BB962C8B-B14F-4D97-AF65-F5344CB8AC3E}">
        <p14:creationId xmlns:p14="http://schemas.microsoft.com/office/powerpoint/2010/main" val="1698604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A6A4D-625A-B29A-72FB-F95C2FC0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Implikimet</a:t>
            </a:r>
            <a:r>
              <a:rPr lang="en-US"/>
              <a:t> </a:t>
            </a:r>
            <a:r>
              <a:rPr lang="en-US" err="1"/>
              <a:t>ekonomike</a:t>
            </a:r>
          </a:p>
        </p:txBody>
      </p:sp>
      <p:pic>
        <p:nvPicPr>
          <p:cNvPr id="4" name="Content Placeholder 3" descr="A graph with numbers and a bar&#10;&#10;Description automatically generated">
            <a:extLst>
              <a:ext uri="{FF2B5EF4-FFF2-40B4-BE49-F238E27FC236}">
                <a16:creationId xmlns:a16="http://schemas.microsoft.com/office/drawing/2014/main" id="{E091C21A-4BA7-F92E-113D-E82F3491FF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375" y="2020094"/>
            <a:ext cx="4806950" cy="3606800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87C75D-2EE2-1EE2-D7BB-A9485B4B347A}"/>
              </a:ext>
            </a:extLst>
          </p:cNvPr>
          <p:cNvSpPr txBox="1"/>
          <p:nvPr/>
        </p:nvSpPr>
        <p:spPr>
          <a:xfrm>
            <a:off x="869950" y="5902325"/>
            <a:ext cx="4794250" cy="3810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 err="1"/>
              <a:t>Burimi</a:t>
            </a:r>
            <a:r>
              <a:rPr lang="en-US" i="1"/>
              <a:t> </a:t>
            </a:r>
            <a:r>
              <a:rPr lang="en-US" i="1" err="1"/>
              <a:t>i</a:t>
            </a:r>
            <a:r>
              <a:rPr lang="en-US" i="1">
                <a:latin typeface="Aptos"/>
              </a:rPr>
              <a:t> </a:t>
            </a:r>
            <a:r>
              <a:rPr lang="en-US" i="1" err="1">
                <a:latin typeface="Aptos"/>
              </a:rPr>
              <a:t>të</a:t>
            </a:r>
            <a:r>
              <a:rPr lang="en-US" i="1">
                <a:latin typeface="Aptos"/>
              </a:rPr>
              <a:t> </a:t>
            </a:r>
            <a:r>
              <a:rPr lang="en-US" i="1" err="1">
                <a:latin typeface="Aptos"/>
              </a:rPr>
              <a:t>dhënave</a:t>
            </a:r>
            <a:r>
              <a:rPr lang="en-US" i="1">
                <a:latin typeface="Aptos"/>
              </a:rPr>
              <a:t>: Dogana e </a:t>
            </a:r>
            <a:r>
              <a:rPr lang="en-US" i="1" err="1">
                <a:latin typeface="Aptos"/>
              </a:rPr>
              <a:t>Kosovës</a:t>
            </a:r>
            <a:endParaRPr lang="en-US" i="1">
              <a:latin typeface="Apto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4CD6E6-81F3-4B31-BCB0-672CB0CB4F0E}"/>
              </a:ext>
            </a:extLst>
          </p:cNvPr>
          <p:cNvSpPr txBox="1"/>
          <p:nvPr/>
        </p:nvSpPr>
        <p:spPr>
          <a:xfrm>
            <a:off x="6099174" y="2016125"/>
            <a:ext cx="5029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/>
              <a:t>Eksporti</a:t>
            </a:r>
            <a:r>
              <a:rPr lang="en-US" b="1"/>
              <a:t> </a:t>
            </a:r>
            <a:r>
              <a:rPr lang="en-US" b="1" err="1"/>
              <a:t>i</a:t>
            </a:r>
            <a:r>
              <a:rPr lang="en-US" b="1"/>
              <a:t> </a:t>
            </a:r>
            <a:r>
              <a:rPr lang="en-US" b="1" err="1"/>
              <a:t>produkteve</a:t>
            </a:r>
            <a:r>
              <a:rPr lang="en-US" b="1"/>
              <a:t> </a:t>
            </a:r>
            <a:r>
              <a:rPr lang="en-US" b="1" err="1"/>
              <a:t>medicinale</a:t>
            </a:r>
            <a:r>
              <a:rPr lang="en-US" b="1"/>
              <a:t> </a:t>
            </a:r>
            <a:r>
              <a:rPr lang="en-US" b="1" err="1"/>
              <a:t>nga</a:t>
            </a:r>
            <a:r>
              <a:rPr lang="en-US" b="1"/>
              <a:t> Kosova</a:t>
            </a:r>
          </a:p>
          <a:p>
            <a:endParaRPr lang="en-US" b="1"/>
          </a:p>
          <a:p>
            <a:pPr marL="285750" indent="-285750">
              <a:buFont typeface="Calibri"/>
              <a:buChar char="-"/>
            </a:pPr>
            <a:r>
              <a:rPr lang="en-US" err="1">
                <a:ea typeface="+mn-lt"/>
                <a:cs typeface="+mn-lt"/>
              </a:rPr>
              <a:t>Kapitulli</a:t>
            </a:r>
            <a:r>
              <a:rPr lang="en-US">
                <a:ea typeface="+mn-lt"/>
                <a:cs typeface="+mn-lt"/>
              </a:rPr>
              <a:t> 30 </a:t>
            </a:r>
            <a:r>
              <a:rPr lang="en-US" err="1">
                <a:ea typeface="+mn-lt"/>
                <a:cs typeface="+mn-lt"/>
              </a:rPr>
              <a:t>i</a:t>
            </a:r>
            <a:r>
              <a:rPr lang="en-US">
                <a:ea typeface="+mn-lt"/>
                <a:cs typeface="+mn-lt"/>
              </a:rPr>
              <a:t> TARIK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34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28C09-C58B-D1D8-A6DF-96853352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Rekomandimet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94A78-2D32-9E97-1816-555CFC544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Të </a:t>
            </a:r>
            <a:r>
              <a:rPr lang="en-US" err="1"/>
              <a:t>nxirret</a:t>
            </a:r>
            <a:r>
              <a:rPr lang="en-US"/>
              <a:t> </a:t>
            </a:r>
            <a:r>
              <a:rPr lang="en-US" err="1"/>
              <a:t>vendimi</a:t>
            </a:r>
            <a:r>
              <a:rPr lang="en-US"/>
              <a:t> </a:t>
            </a:r>
            <a:r>
              <a:rPr lang="en-US" err="1"/>
              <a:t>nga</a:t>
            </a:r>
            <a:r>
              <a:rPr lang="en-US"/>
              <a:t> </a:t>
            </a:r>
            <a:r>
              <a:rPr lang="en-US" err="1"/>
              <a:t>Kryeshefi</a:t>
            </a:r>
            <a:r>
              <a:rPr lang="en-US"/>
              <a:t> </a:t>
            </a:r>
            <a:r>
              <a:rPr lang="en-US" err="1"/>
              <a:t>Ekzekutiv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 AKPPM për të</a:t>
            </a:r>
            <a:r>
              <a:rPr lang="en-US">
                <a:highlight>
                  <a:srgbClr val="FFFF00"/>
                </a:highlight>
              </a:rPr>
              <a:t> </a:t>
            </a:r>
            <a:r>
              <a:rPr lang="en-US" err="1">
                <a:highlight>
                  <a:srgbClr val="FFFF00"/>
                </a:highlight>
              </a:rPr>
              <a:t>futur</a:t>
            </a:r>
            <a:r>
              <a:rPr lang="en-US">
                <a:highlight>
                  <a:srgbClr val="FFFF00"/>
                </a:highlight>
              </a:rPr>
              <a:t> në </a:t>
            </a:r>
            <a:r>
              <a:rPr lang="en-US" err="1">
                <a:highlight>
                  <a:srgbClr val="FFFF00"/>
                </a:highlight>
              </a:rPr>
              <a:t>fuqi</a:t>
            </a:r>
            <a:r>
              <a:rPr lang="en-US"/>
              <a:t> këtë </a:t>
            </a:r>
            <a:r>
              <a:rPr lang="en-US" err="1"/>
              <a:t>ndryshim</a:t>
            </a:r>
            <a:r>
              <a:rPr lang="en-US"/>
              <a:t>;</a:t>
            </a:r>
          </a:p>
          <a:p>
            <a:r>
              <a:rPr lang="en-US"/>
              <a:t>Të </a:t>
            </a:r>
            <a:r>
              <a:rPr lang="en-US" err="1"/>
              <a:t>konsiderohen</a:t>
            </a:r>
            <a:r>
              <a:rPr lang="en-US"/>
              <a:t> këto </a:t>
            </a:r>
            <a:r>
              <a:rPr lang="en-US" err="1"/>
              <a:t>analiza</a:t>
            </a:r>
            <a:r>
              <a:rPr lang="en-US"/>
              <a:t> </a:t>
            </a:r>
            <a:r>
              <a:rPr lang="en-US" err="1"/>
              <a:t>gjat</a:t>
            </a:r>
            <a:r>
              <a:rPr lang="en-US"/>
              <a:t>ë </a:t>
            </a:r>
            <a:r>
              <a:rPr lang="en-US" err="1"/>
              <a:t>procedur</a:t>
            </a:r>
            <a:r>
              <a:rPr lang="en-US"/>
              <a:t>ës së  plotësim-</a:t>
            </a:r>
            <a:r>
              <a:rPr lang="en-US" err="1"/>
              <a:t>ndryshimit</a:t>
            </a:r>
            <a:r>
              <a:rPr lang="en-US"/>
              <a:t> të </a:t>
            </a:r>
            <a:r>
              <a:rPr lang="en-US" err="1"/>
              <a:t>Ligjit</a:t>
            </a:r>
            <a:r>
              <a:rPr lang="en-US"/>
              <a:t> Nr.</a:t>
            </a:r>
            <a:r>
              <a:rPr lang="en-US">
                <a:latin typeface="Aptos"/>
              </a:rPr>
              <a:t> 04/L-190 </a:t>
            </a:r>
            <a:r>
              <a:rPr lang="en-US" err="1">
                <a:latin typeface="Aptos"/>
              </a:rPr>
              <a:t>për</a:t>
            </a:r>
            <a:r>
              <a:rPr lang="en-US">
                <a:latin typeface="Aptos"/>
              </a:rPr>
              <a:t> Produkte </a:t>
            </a:r>
            <a:r>
              <a:rPr lang="en-US" err="1">
                <a:latin typeface="Aptos"/>
              </a:rPr>
              <a:t>dhe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Pajisje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Medicinale</a:t>
            </a:r>
            <a:r>
              <a:rPr lang="en-US">
                <a:latin typeface="Aptos"/>
              </a:rPr>
              <a:t>;</a:t>
            </a:r>
          </a:p>
          <a:p>
            <a:pPr lvl="1" indent="-514350">
              <a:buFont typeface="Courier New" panose="020B0604020202020204" pitchFamily="34" charset="0"/>
              <a:buChar char="o"/>
            </a:pPr>
            <a:r>
              <a:rPr lang="en-US">
                <a:latin typeface="Aptos"/>
              </a:rPr>
              <a:t>Të </a:t>
            </a:r>
            <a:r>
              <a:rPr lang="en-US" err="1">
                <a:latin typeface="Aptos"/>
              </a:rPr>
              <a:t>analizohen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pyetjet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orientuese</a:t>
            </a:r>
            <a:r>
              <a:rPr lang="en-US">
                <a:latin typeface="Aptos"/>
              </a:rPr>
              <a:t> </a:t>
            </a:r>
            <a:r>
              <a:rPr lang="en-US" err="1">
                <a:latin typeface="Aptos"/>
              </a:rPr>
              <a:t>sipas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Programit</a:t>
            </a:r>
            <a:r>
              <a:rPr lang="en-US">
                <a:latin typeface="Aptos"/>
              </a:rPr>
              <a:t> për </a:t>
            </a:r>
            <a:r>
              <a:rPr lang="en-US" err="1">
                <a:latin typeface="Aptos"/>
              </a:rPr>
              <a:t>parandalimin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dhe</a:t>
            </a:r>
            <a:r>
              <a:rPr lang="en-US">
                <a:latin typeface="Aptos"/>
              </a:rPr>
              <a:t> </a:t>
            </a:r>
            <a:r>
              <a:rPr lang="en-US" err="1">
                <a:latin typeface="Aptos"/>
              </a:rPr>
              <a:t>reduktimin</a:t>
            </a:r>
            <a:r>
              <a:rPr lang="en-US">
                <a:latin typeface="Aptos"/>
              </a:rPr>
              <a:t> e </a:t>
            </a:r>
            <a:r>
              <a:rPr lang="en-US" err="1">
                <a:latin typeface="Aptos"/>
              </a:rPr>
              <a:t>barr</a:t>
            </a:r>
            <a:r>
              <a:rPr lang="en-US">
                <a:latin typeface="Aptos"/>
              </a:rPr>
              <a:t>ës administrative </a:t>
            </a:r>
            <a:r>
              <a:rPr lang="en-US" err="1">
                <a:latin typeface="Aptos"/>
              </a:rPr>
              <a:t>gjat</a:t>
            </a:r>
            <a:r>
              <a:rPr lang="en-US">
                <a:latin typeface="Aptos"/>
              </a:rPr>
              <a:t>ë kë</a:t>
            </a:r>
            <a:r>
              <a:rPr lang="en-US" err="1">
                <a:latin typeface="Aptos"/>
              </a:rPr>
              <a:t>tij</a:t>
            </a:r>
            <a:r>
              <a:rPr lang="en-US">
                <a:latin typeface="Aptos"/>
              </a:rPr>
              <a:t> </a:t>
            </a:r>
            <a:r>
              <a:rPr lang="en-US" err="1">
                <a:latin typeface="Aptos"/>
              </a:rPr>
              <a:t>procesi</a:t>
            </a:r>
            <a:r>
              <a:rPr lang="en-US">
                <a:latin typeface="Apto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4618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577A3-8635-FB0E-AF9A-3D4AF0A71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2860040"/>
            <a:ext cx="10653578" cy="1132258"/>
          </a:xfrm>
        </p:spPr>
        <p:txBody>
          <a:bodyPr>
            <a:normAutofit/>
          </a:bodyPr>
          <a:lstStyle/>
          <a:p>
            <a:pPr algn="ctr"/>
            <a:r>
              <a:rPr lang="en-US" err="1">
                <a:ea typeface="+mj-lt"/>
                <a:cs typeface="+mj-lt"/>
              </a:rPr>
              <a:t>Sfidat</a:t>
            </a:r>
            <a:r>
              <a:rPr lang="en-US">
                <a:ea typeface="+mj-lt"/>
                <a:cs typeface="+mj-lt"/>
              </a:rPr>
              <a:t> e </a:t>
            </a:r>
            <a:r>
              <a:rPr lang="en-US" err="1">
                <a:ea typeface="+mj-lt"/>
                <a:cs typeface="+mj-lt"/>
              </a:rPr>
              <a:t>bizneseve</a:t>
            </a:r>
            <a:r>
              <a:rPr lang="en-US">
                <a:ea typeface="+mj-lt"/>
                <a:cs typeface="+mj-lt"/>
              </a:rPr>
              <a:t> </a:t>
            </a:r>
            <a:r>
              <a:rPr lang="en-US" err="1">
                <a:ea typeface="+mj-lt"/>
                <a:cs typeface="+mj-lt"/>
              </a:rPr>
              <a:t>në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qasjen</a:t>
            </a:r>
            <a:r>
              <a:rPr lang="en-US">
                <a:ea typeface="+mj-lt"/>
                <a:cs typeface="+mj-lt"/>
              </a:rPr>
              <a:t> e </a:t>
            </a:r>
            <a:r>
              <a:rPr lang="en-US" err="1">
                <a:ea typeface="+mj-lt"/>
                <a:cs typeface="+mj-lt"/>
              </a:rPr>
              <a:t>rrjetit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të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energjisë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elektrike</a:t>
            </a:r>
            <a:r>
              <a:rPr lang="en-US">
                <a:ea typeface="+mj-lt"/>
                <a:cs typeface="+mj-lt"/>
              </a:rPr>
              <a:t> 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9F478-D140-F763-B5A4-C18CF0B92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ABE3-B927-460C-AE88-4E0BE25332C9}" type="datetime1"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EA5A6-9031-AA06-AD94-D0A68065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AF01C-1FE2-73D5-C40E-DA387D31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83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3B2A-0E33-F589-E267-0DC571AE7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48" y="2860040"/>
            <a:ext cx="10653578" cy="1132258"/>
          </a:xfrm>
        </p:spPr>
        <p:txBody>
          <a:bodyPr>
            <a:normAutofit/>
          </a:bodyPr>
          <a:lstStyle/>
          <a:p>
            <a:pPr algn="ctr"/>
            <a:r>
              <a:rPr lang="en-US" err="1">
                <a:ea typeface="+mj-lt"/>
                <a:cs typeface="+mj-lt"/>
              </a:rPr>
              <a:t>Funksionalizimi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i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Komisionit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të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Pavarur</a:t>
            </a:r>
            <a:r>
              <a:rPr lang="en-US">
                <a:ea typeface="+mj-lt"/>
                <a:cs typeface="+mj-lt"/>
              </a:rPr>
              <a:t> </a:t>
            </a:r>
            <a:br>
              <a:rPr lang="en-US">
                <a:ea typeface="+mj-lt"/>
                <a:cs typeface="+mj-lt"/>
              </a:rPr>
            </a:br>
            <a:r>
              <a:rPr lang="en-US" err="1">
                <a:ea typeface="+mj-lt"/>
                <a:cs typeface="+mj-lt"/>
              </a:rPr>
              <a:t>për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Miniera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dhe</a:t>
            </a:r>
            <a:r>
              <a:rPr lang="en-US">
                <a:ea typeface="+mj-lt"/>
                <a:cs typeface="+mj-lt"/>
              </a:rPr>
              <a:t> </a:t>
            </a:r>
            <a:r>
              <a:rPr lang="en-US" err="1">
                <a:ea typeface="+mj-lt"/>
                <a:cs typeface="+mj-lt"/>
              </a:rPr>
              <a:t>Minerale</a:t>
            </a:r>
            <a:r>
              <a:rPr lang="en-US">
                <a:ea typeface="+mj-lt"/>
                <a:cs typeface="+mj-lt"/>
              </a:rPr>
              <a:t> (KPMM)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2AF14-C735-505E-CE20-5DBA8E6F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184A-521F-44A3-A528-546620AA7302}" type="datetime1"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AD0BD-797A-0DF3-C2A8-637D4BAE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115B8-3A4D-F597-75D3-41E19B28B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650D2-203D-6C20-AB6C-E2007AEB5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Agjenda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34AEC-D9EB-E750-8826-13C6AB530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err="1"/>
              <a:t>Fjal</a:t>
            </a:r>
            <a:r>
              <a:rPr lang="en-US"/>
              <a:t>ë </a:t>
            </a:r>
            <a:r>
              <a:rPr lang="en-US" err="1"/>
              <a:t>hyr</a:t>
            </a:r>
            <a:r>
              <a:rPr lang="en-US"/>
              <a:t>ëse </a:t>
            </a:r>
            <a:r>
              <a:rPr lang="en-US" err="1"/>
              <a:t>nga</a:t>
            </a:r>
            <a:r>
              <a:rPr lang="en-US"/>
              <a:t> </a:t>
            </a:r>
            <a:r>
              <a:rPr lang="en-US" err="1"/>
              <a:t>Kryesuesi</a:t>
            </a:r>
            <a:r>
              <a:rPr lang="en-US"/>
              <a:t> </a:t>
            </a:r>
            <a:r>
              <a:rPr lang="en-US" err="1"/>
              <a:t>i</a:t>
            </a:r>
            <a:r>
              <a:rPr lang="en-US"/>
              <a:t> KKEI, </a:t>
            </a:r>
            <a:r>
              <a:rPr lang="en-US" err="1"/>
              <a:t>Kryeministri</a:t>
            </a:r>
            <a:r>
              <a:rPr lang="en-US"/>
              <a:t> Albin Kurti</a:t>
            </a:r>
          </a:p>
          <a:p>
            <a:pPr marL="514350" indent="-514350">
              <a:buAutoNum type="arabicPeriod"/>
            </a:pPr>
            <a:r>
              <a:rPr lang="en-US" err="1"/>
              <a:t>Diskutim</a:t>
            </a:r>
            <a:r>
              <a:rPr lang="en-US"/>
              <a:t> </a:t>
            </a:r>
            <a:r>
              <a:rPr lang="en-US" err="1"/>
              <a:t>rreth</a:t>
            </a:r>
            <a:r>
              <a:rPr lang="en-US"/>
              <a:t> Planit të </a:t>
            </a:r>
            <a:r>
              <a:rPr lang="en-US" err="1"/>
              <a:t>Rritjes</a:t>
            </a:r>
            <a:r>
              <a:rPr lang="en-US"/>
              <a:t>, Zëvendë</a:t>
            </a:r>
            <a:r>
              <a:rPr lang="en-US" err="1"/>
              <a:t>skryeministri</a:t>
            </a:r>
            <a:r>
              <a:rPr lang="en-US"/>
              <a:t> Besnik </a:t>
            </a:r>
            <a:r>
              <a:rPr lang="en-US" err="1"/>
              <a:t>Bislimi</a:t>
            </a:r>
            <a:endParaRPr lang="en-US"/>
          </a:p>
          <a:p>
            <a:pPr marL="514350" indent="-514350">
              <a:buAutoNum type="arabicPeriod"/>
            </a:pPr>
            <a:r>
              <a:rPr lang="en-US" err="1"/>
              <a:t>Projektet</a:t>
            </a:r>
            <a:r>
              <a:rPr lang="en-US"/>
              <a:t> e </a:t>
            </a:r>
            <a:r>
              <a:rPr lang="en-US" err="1"/>
              <a:t>infrastruktur</a:t>
            </a:r>
            <a:r>
              <a:rPr lang="en-US"/>
              <a:t>ës </a:t>
            </a:r>
            <a:r>
              <a:rPr lang="en-US" err="1"/>
              <a:t>publike</a:t>
            </a:r>
            <a:r>
              <a:rPr lang="en-US"/>
              <a:t> që I </a:t>
            </a:r>
            <a:r>
              <a:rPr lang="en-US" err="1"/>
              <a:t>kontribojn</a:t>
            </a:r>
            <a:r>
              <a:rPr lang="en-US"/>
              <a:t>ë </a:t>
            </a:r>
            <a:r>
              <a:rPr lang="en-US" err="1"/>
              <a:t>klim</a:t>
            </a:r>
            <a:r>
              <a:rPr lang="en-US"/>
              <a:t>ës së </a:t>
            </a:r>
            <a:r>
              <a:rPr lang="en-US" err="1"/>
              <a:t>biznesit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/>
              <a:t>Transporti </a:t>
            </a:r>
            <a:r>
              <a:rPr lang="en-US" err="1"/>
              <a:t>dhe</a:t>
            </a:r>
            <a:r>
              <a:rPr lang="en-US"/>
              <a:t> </a:t>
            </a:r>
            <a:r>
              <a:rPr lang="en-US" err="1"/>
              <a:t>Mjedisi</a:t>
            </a:r>
            <a:r>
              <a:rPr lang="en-US"/>
              <a:t> – </a:t>
            </a:r>
            <a:r>
              <a:rPr lang="en-US" err="1"/>
              <a:t>Ministri</a:t>
            </a:r>
            <a:r>
              <a:rPr lang="en-US"/>
              <a:t> </a:t>
            </a:r>
            <a:r>
              <a:rPr lang="en-US" err="1"/>
              <a:t>Liburn</a:t>
            </a:r>
            <a:r>
              <a:rPr lang="en-US"/>
              <a:t> Aliu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err="1"/>
              <a:t>Energjia</a:t>
            </a:r>
            <a:r>
              <a:rPr lang="en-US"/>
              <a:t> – Zëvendë</a:t>
            </a:r>
            <a:r>
              <a:rPr lang="en-US" err="1"/>
              <a:t>sministri</a:t>
            </a:r>
            <a:r>
              <a:rPr lang="en-US"/>
              <a:t> Getoar </a:t>
            </a:r>
            <a:r>
              <a:rPr lang="en-US" err="1"/>
              <a:t>Mjeku</a:t>
            </a:r>
            <a:endParaRPr lang="en-US"/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err="1"/>
              <a:t>Parqet</a:t>
            </a:r>
            <a:r>
              <a:rPr lang="en-US"/>
              <a:t> </a:t>
            </a:r>
            <a:r>
              <a:rPr lang="en-US" err="1"/>
              <a:t>industriale</a:t>
            </a:r>
            <a:r>
              <a:rPr lang="en-US"/>
              <a:t> </a:t>
            </a:r>
            <a:r>
              <a:rPr lang="en-US" err="1"/>
              <a:t>dhe</a:t>
            </a:r>
            <a:r>
              <a:rPr lang="en-US"/>
              <a:t> </a:t>
            </a:r>
            <a:r>
              <a:rPr lang="en-US" err="1"/>
              <a:t>teknologjike</a:t>
            </a:r>
            <a:r>
              <a:rPr lang="en-US"/>
              <a:t> – </a:t>
            </a:r>
            <a:r>
              <a:rPr lang="en-US" err="1"/>
              <a:t>Ministrja</a:t>
            </a:r>
            <a:r>
              <a:rPr lang="en-US"/>
              <a:t> Rozeta Hajdari</a:t>
            </a:r>
          </a:p>
          <a:p>
            <a:pPr marL="457200" lvl="1" indent="0">
              <a:buNone/>
            </a:pPr>
            <a:endParaRPr lang="en-US"/>
          </a:p>
          <a:p>
            <a:pPr marL="514350" indent="-514350">
              <a:buAutoNum type="arabicPeriod"/>
            </a:pPr>
            <a:r>
              <a:rPr lang="en-US" err="1"/>
              <a:t>Diskutim</a:t>
            </a:r>
            <a:r>
              <a:rPr lang="en-US"/>
              <a:t> </a:t>
            </a:r>
            <a:r>
              <a:rPr lang="en-US" err="1"/>
              <a:t>rreth</a:t>
            </a:r>
            <a:r>
              <a:rPr lang="en-US"/>
              <a:t> çë</a:t>
            </a:r>
            <a:r>
              <a:rPr lang="en-US" err="1"/>
              <a:t>shtjeve</a:t>
            </a:r>
            <a:r>
              <a:rPr lang="en-US"/>
              <a:t> të </a:t>
            </a:r>
            <a:r>
              <a:rPr lang="en-US" err="1"/>
              <a:t>ngritura</a:t>
            </a:r>
            <a:r>
              <a:rPr lang="en-US"/>
              <a:t> </a:t>
            </a:r>
            <a:r>
              <a:rPr lang="en-US" err="1"/>
              <a:t>nga</a:t>
            </a:r>
            <a:r>
              <a:rPr lang="en-US"/>
              <a:t> </a:t>
            </a:r>
            <a:r>
              <a:rPr lang="en-US" err="1"/>
              <a:t>forumet</a:t>
            </a:r>
            <a:r>
              <a:rPr lang="en-US"/>
              <a:t> </a:t>
            </a:r>
            <a:r>
              <a:rPr lang="en-US" err="1"/>
              <a:t>sektoriale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0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997F0-0532-1BAD-F104-0ADE70DC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712232"/>
            <a:ext cx="10653579" cy="55971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Themelimi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err="1"/>
              <a:t>Bordit</a:t>
            </a:r>
            <a:r>
              <a:rPr lang="en-US"/>
              <a:t> të KPMM </a:t>
            </a:r>
          </a:p>
          <a:p>
            <a:r>
              <a:rPr lang="en-US" err="1"/>
              <a:t>Statusi</a:t>
            </a:r>
            <a:r>
              <a:rPr lang="en-US"/>
              <a:t> 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err="1"/>
              <a:t>veprimeve</a:t>
            </a:r>
            <a:r>
              <a:rPr lang="en-US"/>
              <a:t> të </a:t>
            </a:r>
            <a:r>
              <a:rPr lang="en-US" err="1"/>
              <a:t>nd</a:t>
            </a:r>
            <a:r>
              <a:rPr lang="en-US"/>
              <a:t>ë</a:t>
            </a:r>
            <a:r>
              <a:rPr lang="en-US" err="1"/>
              <a:t>rmarra</a:t>
            </a:r>
            <a:r>
              <a:rPr lang="en-US"/>
              <a:t> </a:t>
            </a:r>
            <a:r>
              <a:rPr lang="en-US" err="1"/>
              <a:t>nga</a:t>
            </a:r>
            <a:r>
              <a:rPr lang="en-US"/>
              <a:t> </a:t>
            </a:r>
            <a:r>
              <a:rPr lang="en-US" err="1"/>
              <a:t>Qeveria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35F88-8203-152F-4794-0671698A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2B6EC-16F1-454F-BF0B-FD9818D1A65D}" type="datetime1"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79213-C35F-D62F-79D7-D692BCA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42EA-8A67-84F7-6ACC-C2989ADB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2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85725-BA99-F78B-FCA1-06CD9AD2B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Diskutim</a:t>
            </a:r>
            <a:r>
              <a:rPr lang="en-US"/>
              <a:t> 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hapur</a:t>
            </a:r>
            <a:r>
              <a:rPr lang="en-US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B4E14-D8A8-DF66-4CFD-AE0550ECC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01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C464-1AC8-E003-3F32-FDFD4E40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425"/>
            <a:ext cx="10515600" cy="1325563"/>
          </a:xfrm>
        </p:spPr>
        <p:txBody>
          <a:bodyPr/>
          <a:lstStyle/>
          <a:p>
            <a:pPr algn="ctr"/>
            <a:r>
              <a:rPr lang="en-US" err="1"/>
              <a:t>Faleminderit</a:t>
            </a:r>
            <a:r>
              <a:rPr lang="en-US"/>
              <a:t> </a:t>
            </a:r>
            <a:r>
              <a:rPr lang="en-US" err="1"/>
              <a:t>për</a:t>
            </a:r>
            <a:r>
              <a:rPr lang="en-US"/>
              <a:t> </a:t>
            </a:r>
            <a:r>
              <a:rPr lang="en-US" err="1"/>
              <a:t>kontributin</a:t>
            </a:r>
            <a:r>
              <a:rPr lang="en-US"/>
              <a:t> </a:t>
            </a:r>
            <a:r>
              <a:rPr lang="en-US" err="1"/>
              <a:t>tuaj</a:t>
            </a:r>
            <a:r>
              <a:rPr lang="en-US"/>
              <a:t> në </a:t>
            </a:r>
            <a:r>
              <a:rPr lang="en-US" err="1"/>
              <a:t>zhvillimin</a:t>
            </a:r>
            <a:r>
              <a:rPr lang="en-US"/>
              <a:t> e </a:t>
            </a:r>
            <a:r>
              <a:rPr lang="en-US" err="1"/>
              <a:t>klim</a:t>
            </a:r>
            <a:r>
              <a:rPr lang="en-US"/>
              <a:t>ës së </a:t>
            </a:r>
            <a:r>
              <a:rPr lang="en-US" err="1"/>
              <a:t>biznesit</a:t>
            </a:r>
            <a:r>
              <a:rPr lang="en-US"/>
              <a:t> në </a:t>
            </a:r>
            <a:r>
              <a:rPr lang="en-US" err="1"/>
              <a:t>Kosov</a:t>
            </a:r>
            <a:r>
              <a:rPr lang="en-US"/>
              <a:t>ë!</a:t>
            </a:r>
          </a:p>
        </p:txBody>
      </p:sp>
    </p:spTree>
    <p:extLst>
      <p:ext uri="{BB962C8B-B14F-4D97-AF65-F5344CB8AC3E}">
        <p14:creationId xmlns:p14="http://schemas.microsoft.com/office/powerpoint/2010/main" val="194974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7FA5D-F924-EC3F-D5D2-61B1C8B31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Hyrje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4B877-56E6-C3BD-1203-494CE7D79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Grafet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4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BED5-67CB-E749-8867-1C1718B5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Projektet</a:t>
            </a:r>
            <a:r>
              <a:rPr lang="en-US"/>
              <a:t> </a:t>
            </a:r>
            <a:r>
              <a:rPr lang="en-US" err="1"/>
              <a:t>infrastrukturore</a:t>
            </a:r>
            <a:r>
              <a:rPr lang="en-US"/>
              <a:t> </a:t>
            </a:r>
            <a:r>
              <a:rPr lang="en-US" err="1"/>
              <a:t>publike</a:t>
            </a:r>
            <a:r>
              <a:rPr lang="en-US"/>
              <a:t> – </a:t>
            </a:r>
            <a:r>
              <a:rPr lang="en-US" err="1"/>
              <a:t>kontributi</a:t>
            </a:r>
            <a:r>
              <a:rPr lang="en-US"/>
              <a:t> </a:t>
            </a:r>
            <a:r>
              <a:rPr lang="en-US" err="1"/>
              <a:t>në</a:t>
            </a:r>
            <a:r>
              <a:rPr lang="en-US"/>
              <a:t> </a:t>
            </a:r>
            <a:r>
              <a:rPr lang="en-US" err="1"/>
              <a:t>klimën</a:t>
            </a:r>
            <a:r>
              <a:rPr lang="en-US"/>
              <a:t> e </a:t>
            </a:r>
            <a:r>
              <a:rPr lang="en-US" err="1"/>
              <a:t>biznesit</a:t>
            </a:r>
            <a:r>
              <a:rPr lang="en-US"/>
              <a:t> </a:t>
            </a:r>
            <a:r>
              <a:rPr lang="en-US" err="1"/>
              <a:t>në</a:t>
            </a:r>
            <a:r>
              <a:rPr lang="en-US"/>
              <a:t> </a:t>
            </a:r>
            <a:r>
              <a:rPr lang="en-US" err="1"/>
              <a:t>Kosovë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383BF-6B1E-7A5B-53C2-B9FAC5AC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Transporti</a:t>
            </a:r>
          </a:p>
          <a:p>
            <a:r>
              <a:rPr lang="en-US" err="1"/>
              <a:t>Mjedisi</a:t>
            </a:r>
            <a:endParaRPr lang="en-US"/>
          </a:p>
          <a:p>
            <a:r>
              <a:rPr lang="en-US" err="1"/>
              <a:t>Energjia</a:t>
            </a:r>
            <a:endParaRPr lang="en-US"/>
          </a:p>
          <a:p>
            <a:r>
              <a:rPr lang="en-US" err="1"/>
              <a:t>Parqet</a:t>
            </a:r>
            <a:r>
              <a:rPr lang="en-US"/>
              <a:t> </a:t>
            </a:r>
            <a:r>
              <a:rPr lang="en-US" err="1"/>
              <a:t>industriale</a:t>
            </a:r>
            <a:r>
              <a:rPr lang="en-US"/>
              <a:t> </a:t>
            </a:r>
            <a:r>
              <a:rPr lang="en-US" err="1"/>
              <a:t>dhe</a:t>
            </a:r>
            <a:r>
              <a:rPr lang="en-US"/>
              <a:t> </a:t>
            </a:r>
            <a:r>
              <a:rPr lang="en-US" err="1"/>
              <a:t>teknologjike</a:t>
            </a:r>
          </a:p>
        </p:txBody>
      </p:sp>
    </p:spTree>
    <p:extLst>
      <p:ext uri="{BB962C8B-B14F-4D97-AF65-F5344CB8AC3E}">
        <p14:creationId xmlns:p14="http://schemas.microsoft.com/office/powerpoint/2010/main" val="48895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0E7A8-4CB3-8DED-EF4A-CA80B169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Diskutim</a:t>
            </a:r>
            <a:r>
              <a:rPr lang="en-US"/>
              <a:t> – çë</a:t>
            </a:r>
            <a:r>
              <a:rPr lang="en-US" err="1"/>
              <a:t>shtjet</a:t>
            </a:r>
            <a:r>
              <a:rPr lang="en-US"/>
              <a:t> </a:t>
            </a:r>
            <a:r>
              <a:rPr lang="en-US" err="1"/>
              <a:t>nga</a:t>
            </a:r>
            <a:r>
              <a:rPr lang="en-US"/>
              <a:t> </a:t>
            </a:r>
            <a:r>
              <a:rPr lang="en-US" err="1"/>
              <a:t>forumet</a:t>
            </a:r>
            <a:r>
              <a:rPr lang="en-US"/>
              <a:t> </a:t>
            </a:r>
            <a:r>
              <a:rPr lang="en-US" err="1"/>
              <a:t>sektoriale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C3ABE-C5F5-F52C-82DC-D23285877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Zhvillimet</a:t>
            </a:r>
            <a:r>
              <a:rPr lang="en-US"/>
              <a:t> </a:t>
            </a:r>
            <a:r>
              <a:rPr lang="en-US" err="1"/>
              <a:t>rreth</a:t>
            </a:r>
            <a:r>
              <a:rPr lang="en-US"/>
              <a:t> </a:t>
            </a:r>
            <a:r>
              <a:rPr lang="en-US" err="1"/>
              <a:t>Ligjit</a:t>
            </a:r>
            <a:r>
              <a:rPr lang="en-US"/>
              <a:t> p[r </a:t>
            </a:r>
            <a:r>
              <a:rPr lang="en-US" err="1"/>
              <a:t>Prokurim</a:t>
            </a:r>
            <a:r>
              <a:rPr lang="en-US"/>
              <a:t> Publik;</a:t>
            </a:r>
          </a:p>
          <a:p>
            <a:r>
              <a:rPr lang="en-US" err="1"/>
              <a:t>Diskutimi</a:t>
            </a:r>
            <a:r>
              <a:rPr lang="en-US"/>
              <a:t> </a:t>
            </a:r>
            <a:r>
              <a:rPr lang="en-US" err="1"/>
              <a:t>lidhur</a:t>
            </a:r>
            <a:r>
              <a:rPr lang="en-US"/>
              <a:t> me ndryshimet TVSH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6BB4-0122-590C-EA28-6FD8B0FFA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Çështjet</a:t>
            </a:r>
            <a:r>
              <a:rPr lang="en-US"/>
              <a:t> </a:t>
            </a:r>
            <a:r>
              <a:rPr lang="en-US" err="1"/>
              <a:t>nga</a:t>
            </a:r>
            <a:r>
              <a:rPr lang="en-US"/>
              <a:t> </a:t>
            </a:r>
            <a:r>
              <a:rPr lang="en-US" err="1"/>
              <a:t>Forumet</a:t>
            </a:r>
            <a:r>
              <a:rPr lang="en-US"/>
              <a:t> </a:t>
            </a:r>
            <a:r>
              <a:rPr lang="en-US" err="1"/>
              <a:t>Sektoriale</a:t>
            </a:r>
            <a:r>
              <a:rPr lang="en-US"/>
              <a:t> | Mars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5A8AD-2492-A5B0-0BAC-85EBC0FC9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/>
              <a:t>Stimujt</a:t>
            </a:r>
            <a:r>
              <a:rPr lang="en-US"/>
              <a:t> </a:t>
            </a:r>
            <a:r>
              <a:rPr lang="en-US" err="1"/>
              <a:t>tatimorë</a:t>
            </a:r>
            <a:r>
              <a:rPr lang="en-US"/>
              <a:t> </a:t>
            </a:r>
            <a:r>
              <a:rPr lang="en-US" err="1"/>
              <a:t>për</a:t>
            </a:r>
            <a:r>
              <a:rPr lang="en-US"/>
              <a:t> </a:t>
            </a:r>
            <a:r>
              <a:rPr lang="en-US" err="1"/>
              <a:t>zhvillimin</a:t>
            </a:r>
            <a:r>
              <a:rPr lang="en-US"/>
              <a:t> e </a:t>
            </a:r>
            <a:r>
              <a:rPr lang="en-US" err="1"/>
              <a:t>fuqisë</a:t>
            </a:r>
            <a:r>
              <a:rPr lang="en-US"/>
              <a:t> </a:t>
            </a:r>
            <a:r>
              <a:rPr lang="en-US" err="1"/>
              <a:t>punëtore</a:t>
            </a:r>
            <a:r>
              <a:rPr lang="en-US"/>
              <a:t>;</a:t>
            </a:r>
          </a:p>
          <a:p>
            <a:r>
              <a:rPr lang="en-US" err="1"/>
              <a:t>Rregullimi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çështjes</a:t>
            </a:r>
            <a:r>
              <a:rPr lang="en-US"/>
              <a:t> </a:t>
            </a:r>
            <a:r>
              <a:rPr lang="en-US" err="1"/>
              <a:t>së</a:t>
            </a:r>
            <a:r>
              <a:rPr lang="en-US"/>
              <a:t> </a:t>
            </a:r>
            <a:r>
              <a:rPr lang="en-US" err="1"/>
              <a:t>kallove</a:t>
            </a:r>
            <a:r>
              <a:rPr lang="en-US"/>
              <a:t>, </a:t>
            </a:r>
            <a:r>
              <a:rPr lang="en-US" err="1"/>
              <a:t>humbjeve</a:t>
            </a:r>
            <a:r>
              <a:rPr lang="en-US"/>
              <a:t>, </a:t>
            </a:r>
            <a:r>
              <a:rPr lang="en-US" err="1"/>
              <a:t>dëmtimeve</a:t>
            </a:r>
            <a:r>
              <a:rPr lang="en-US"/>
              <a:t>, </a:t>
            </a:r>
            <a:r>
              <a:rPr lang="en-US" err="1"/>
              <a:t>shkatërrimeve</a:t>
            </a:r>
            <a:r>
              <a:rPr lang="en-US"/>
              <a:t>, </a:t>
            </a:r>
            <a:r>
              <a:rPr lang="en-US" err="1"/>
              <a:t>thyerjeve</a:t>
            </a:r>
            <a:r>
              <a:rPr lang="en-US"/>
              <a:t> </a:t>
            </a:r>
            <a:r>
              <a:rPr lang="en-US" err="1"/>
              <a:t>për</a:t>
            </a:r>
            <a:r>
              <a:rPr lang="en-US"/>
              <a:t> </a:t>
            </a:r>
            <a:r>
              <a:rPr lang="en-US" err="1"/>
              <a:t>qëllime</a:t>
            </a:r>
            <a:r>
              <a:rPr lang="en-US"/>
              <a:t> </a:t>
            </a:r>
            <a:r>
              <a:rPr lang="en-US" err="1"/>
              <a:t>tatimore</a:t>
            </a:r>
            <a:r>
              <a:rPr lang="en-US"/>
              <a:t>;</a:t>
            </a:r>
          </a:p>
          <a:p>
            <a:r>
              <a:rPr lang="en-US" err="1"/>
              <a:t>Koordinimi</a:t>
            </a:r>
            <a:r>
              <a:rPr lang="en-US"/>
              <a:t> </a:t>
            </a:r>
            <a:r>
              <a:rPr lang="en-US" err="1"/>
              <a:t>institucional</a:t>
            </a:r>
            <a:r>
              <a:rPr lang="en-US"/>
              <a:t> </a:t>
            </a:r>
            <a:r>
              <a:rPr lang="en-US" err="1"/>
              <a:t>për</a:t>
            </a:r>
            <a:r>
              <a:rPr lang="en-US"/>
              <a:t> </a:t>
            </a:r>
            <a:r>
              <a:rPr lang="en-US" err="1"/>
              <a:t>lejen</a:t>
            </a:r>
            <a:r>
              <a:rPr lang="en-US"/>
              <a:t> e </a:t>
            </a:r>
            <a:r>
              <a:rPr lang="en-US" err="1"/>
              <a:t>eksportit</a:t>
            </a:r>
            <a:r>
              <a:rPr lang="en-US"/>
              <a:t> </a:t>
            </a:r>
            <a:r>
              <a:rPr lang="en-US" err="1"/>
              <a:t>për</a:t>
            </a:r>
            <a:r>
              <a:rPr lang="en-US"/>
              <a:t> </a:t>
            </a:r>
            <a:r>
              <a:rPr lang="en-US" err="1"/>
              <a:t>produkte</a:t>
            </a:r>
            <a:r>
              <a:rPr lang="en-US"/>
              <a:t> </a:t>
            </a:r>
            <a:r>
              <a:rPr lang="en-US" err="1"/>
              <a:t>medicinale</a:t>
            </a:r>
            <a:r>
              <a:rPr lang="en-US"/>
              <a:t>;</a:t>
            </a:r>
          </a:p>
          <a:p>
            <a:r>
              <a:rPr lang="en-US" err="1"/>
              <a:t>Sfidat</a:t>
            </a:r>
            <a:r>
              <a:rPr lang="en-US"/>
              <a:t> e </a:t>
            </a:r>
            <a:r>
              <a:rPr lang="en-US" err="1"/>
              <a:t>bizneseve</a:t>
            </a:r>
            <a:r>
              <a:rPr lang="en-US"/>
              <a:t> </a:t>
            </a:r>
            <a:r>
              <a:rPr lang="en-US" err="1"/>
              <a:t>në</a:t>
            </a:r>
            <a:r>
              <a:rPr lang="en-US"/>
              <a:t> </a:t>
            </a:r>
            <a:r>
              <a:rPr lang="en-US" err="1"/>
              <a:t>qasjen</a:t>
            </a:r>
            <a:r>
              <a:rPr lang="en-US"/>
              <a:t> e </a:t>
            </a:r>
            <a:r>
              <a:rPr lang="en-US" err="1"/>
              <a:t>rrjetit</a:t>
            </a:r>
            <a:r>
              <a:rPr lang="en-US"/>
              <a:t> </a:t>
            </a:r>
            <a:r>
              <a:rPr lang="en-US" err="1"/>
              <a:t>të</a:t>
            </a:r>
            <a:r>
              <a:rPr lang="en-US"/>
              <a:t> </a:t>
            </a:r>
            <a:r>
              <a:rPr lang="en-US" err="1"/>
              <a:t>energjisë</a:t>
            </a:r>
            <a:r>
              <a:rPr lang="en-US"/>
              <a:t> </a:t>
            </a:r>
            <a:r>
              <a:rPr lang="en-US" err="1"/>
              <a:t>elektrike</a:t>
            </a:r>
            <a:r>
              <a:rPr lang="en-US"/>
              <a:t>;</a:t>
            </a:r>
          </a:p>
          <a:p>
            <a:r>
              <a:rPr lang="en-US" err="1"/>
              <a:t>Funksionalizimi</a:t>
            </a:r>
            <a:r>
              <a:rPr lang="en-US"/>
              <a:t> 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err="1"/>
              <a:t>Komisionit</a:t>
            </a:r>
            <a:r>
              <a:rPr lang="en-US"/>
              <a:t> </a:t>
            </a:r>
            <a:r>
              <a:rPr lang="en-US" err="1"/>
              <a:t>të</a:t>
            </a:r>
            <a:r>
              <a:rPr lang="en-US"/>
              <a:t> </a:t>
            </a:r>
            <a:r>
              <a:rPr lang="en-US" err="1"/>
              <a:t>Pavarur</a:t>
            </a:r>
            <a:r>
              <a:rPr lang="en-US"/>
              <a:t> </a:t>
            </a:r>
            <a:r>
              <a:rPr lang="en-US" err="1"/>
              <a:t>për</a:t>
            </a:r>
            <a:r>
              <a:rPr lang="en-US"/>
              <a:t> </a:t>
            </a:r>
            <a:r>
              <a:rPr lang="en-US" err="1"/>
              <a:t>Miniera</a:t>
            </a:r>
            <a:r>
              <a:rPr lang="en-US"/>
              <a:t> </a:t>
            </a:r>
            <a:r>
              <a:rPr lang="en-US" err="1"/>
              <a:t>dhe</a:t>
            </a:r>
            <a:r>
              <a:rPr lang="en-US"/>
              <a:t> </a:t>
            </a:r>
            <a:r>
              <a:rPr lang="en-US" err="1"/>
              <a:t>Minerale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6962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4809-2BB2-D011-C540-93844130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425"/>
            <a:ext cx="10515600" cy="1325563"/>
          </a:xfrm>
        </p:spPr>
        <p:txBody>
          <a:bodyPr/>
          <a:lstStyle/>
          <a:p>
            <a:pPr algn="ctr"/>
            <a:r>
              <a:rPr lang="en-US" err="1"/>
              <a:t>Stimujt</a:t>
            </a:r>
            <a:r>
              <a:rPr lang="en-US"/>
              <a:t> </a:t>
            </a:r>
            <a:r>
              <a:rPr lang="en-US" err="1"/>
              <a:t>tatimor</a:t>
            </a:r>
            <a:r>
              <a:rPr lang="en-US"/>
              <a:t>ë </a:t>
            </a:r>
            <a:r>
              <a:rPr lang="en-US">
                <a:ea typeface="+mj-lt"/>
                <a:cs typeface="+mj-lt"/>
              </a:rPr>
              <a:t>për </a:t>
            </a:r>
            <a:r>
              <a:rPr lang="en-US" err="1">
                <a:ea typeface="+mj-lt"/>
                <a:cs typeface="+mj-lt"/>
              </a:rPr>
              <a:t>zhvillimin</a:t>
            </a:r>
            <a:r>
              <a:rPr lang="en-US">
                <a:ea typeface="+mj-lt"/>
                <a:cs typeface="+mj-lt"/>
              </a:rPr>
              <a:t> e </a:t>
            </a:r>
            <a:r>
              <a:rPr lang="en-US" err="1">
                <a:ea typeface="+mj-lt"/>
                <a:cs typeface="+mj-lt"/>
              </a:rPr>
              <a:t>fuqis</a:t>
            </a:r>
            <a:r>
              <a:rPr lang="en-US">
                <a:ea typeface="+mj-lt"/>
                <a:cs typeface="+mj-lt"/>
              </a:rPr>
              <a:t>ë punëtore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1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D3FE3-05C6-C3C2-5A08-D527E304A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8A76E-82D3-B6DA-C271-89583DE0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7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05A0-8816-0904-DED4-7F9E706C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0925"/>
            <a:ext cx="10515600" cy="2214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000" err="1">
                <a:ea typeface="+mj-lt"/>
                <a:cs typeface="+mj-lt"/>
              </a:rPr>
              <a:t>Kallot</a:t>
            </a:r>
            <a:r>
              <a:rPr lang="en-US" sz="4000">
                <a:ea typeface="+mj-lt"/>
                <a:cs typeface="+mj-lt"/>
              </a:rPr>
              <a:t>, </a:t>
            </a:r>
            <a:r>
              <a:rPr lang="en-US" sz="4000" err="1">
                <a:ea typeface="+mj-lt"/>
                <a:cs typeface="+mj-lt"/>
              </a:rPr>
              <a:t>humbjet</a:t>
            </a:r>
            <a:r>
              <a:rPr lang="en-US" sz="4000">
                <a:ea typeface="+mj-lt"/>
                <a:cs typeface="+mj-lt"/>
              </a:rPr>
              <a:t>, </a:t>
            </a:r>
            <a:r>
              <a:rPr lang="en-US" sz="4000" err="1">
                <a:ea typeface="+mj-lt"/>
                <a:cs typeface="+mj-lt"/>
              </a:rPr>
              <a:t>dëmtimet</a:t>
            </a:r>
            <a:r>
              <a:rPr lang="en-US" sz="4000">
                <a:ea typeface="+mj-lt"/>
                <a:cs typeface="+mj-lt"/>
              </a:rPr>
              <a:t>, </a:t>
            </a:r>
            <a:r>
              <a:rPr lang="en-US" sz="4000" err="1">
                <a:ea typeface="+mj-lt"/>
                <a:cs typeface="+mj-lt"/>
              </a:rPr>
              <a:t>shkatërrimet</a:t>
            </a:r>
            <a:r>
              <a:rPr lang="en-US" sz="4000">
                <a:ea typeface="+mj-lt"/>
                <a:cs typeface="+mj-lt"/>
              </a:rPr>
              <a:t>, </a:t>
            </a:r>
            <a:r>
              <a:rPr lang="en-US" sz="4000" err="1">
                <a:ea typeface="+mj-lt"/>
                <a:cs typeface="+mj-lt"/>
              </a:rPr>
              <a:t>thyerjet</a:t>
            </a:r>
            <a:r>
              <a:rPr lang="en-US" sz="4000">
                <a:ea typeface="+mj-lt"/>
                <a:cs typeface="+mj-lt"/>
              </a:rPr>
              <a:t> </a:t>
            </a:r>
            <a:br>
              <a:rPr lang="en-US" sz="4000">
                <a:ea typeface="+mj-lt"/>
                <a:cs typeface="+mj-lt"/>
              </a:rPr>
            </a:br>
            <a:r>
              <a:rPr lang="en-US" sz="4000" err="1">
                <a:ea typeface="+mj-lt"/>
                <a:cs typeface="+mj-lt"/>
              </a:rPr>
              <a:t>për</a:t>
            </a:r>
            <a:r>
              <a:rPr lang="en-US" sz="4000">
                <a:ea typeface="+mj-lt"/>
                <a:cs typeface="+mj-lt"/>
              </a:rPr>
              <a:t> </a:t>
            </a:r>
            <a:r>
              <a:rPr lang="en-US" sz="4000" err="1">
                <a:ea typeface="+mj-lt"/>
                <a:cs typeface="+mj-lt"/>
              </a:rPr>
              <a:t>qëllime</a:t>
            </a:r>
            <a:r>
              <a:rPr lang="en-US" sz="4000">
                <a:ea typeface="+mj-lt"/>
                <a:cs typeface="+mj-lt"/>
              </a:rPr>
              <a:t> </a:t>
            </a:r>
            <a:r>
              <a:rPr lang="en-US" sz="4000" err="1">
                <a:ea typeface="+mj-lt"/>
                <a:cs typeface="+mj-lt"/>
              </a:rPr>
              <a:t>tatimore</a:t>
            </a:r>
            <a:endParaRPr lang="en-US" sz="4000" err="1"/>
          </a:p>
        </p:txBody>
      </p:sp>
    </p:spTree>
    <p:extLst>
      <p:ext uri="{BB962C8B-B14F-4D97-AF65-F5344CB8AC3E}">
        <p14:creationId xmlns:p14="http://schemas.microsoft.com/office/powerpoint/2010/main" val="3173479794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VTI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VanillaVTI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Vanilla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AACC6CF0-9F86-48CC-9C4E-CA578EE0A0A0}" vid="{3BDE51FE-56D6-4100-AFB5-5B4AEDCE2E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VanillaVTI</vt:lpstr>
      <vt:lpstr>Këshilli Kombëtar për  Ekonomi dhe Investime</vt:lpstr>
      <vt:lpstr>Agjenda</vt:lpstr>
      <vt:lpstr>Hyrje</vt:lpstr>
      <vt:lpstr>Projektet infrastrukturore publike – kontributi në klimën e biznesit në Kosovë</vt:lpstr>
      <vt:lpstr>Diskutim – çështjet nga forumet sektoriale</vt:lpstr>
      <vt:lpstr>Çështjet nga Forumet Sektoriale | Mars 2024</vt:lpstr>
      <vt:lpstr>Stimujt tatimorë për zhvillimin e fuqisë punëtore</vt:lpstr>
      <vt:lpstr>PowerPoint Presentation</vt:lpstr>
      <vt:lpstr>Kallot, humbjet, dëmtimet, shkatërrimet, thyerjet  për qëllime tatimore</vt:lpstr>
      <vt:lpstr>Rregullimi ligjor</vt:lpstr>
      <vt:lpstr>Praktikat në Bashkimin Evropian dhe Ballkan</vt:lpstr>
      <vt:lpstr>Implikimet ekonomike</vt:lpstr>
      <vt:lpstr>Rekomandimet</vt:lpstr>
      <vt:lpstr>Leja e eksportit për produkte medicinale</vt:lpstr>
      <vt:lpstr>Rregullimi ligjor</vt:lpstr>
      <vt:lpstr>Implikimet ekonomike</vt:lpstr>
      <vt:lpstr>Rekomandimet</vt:lpstr>
      <vt:lpstr>Sfidat e bizneseve në qasjen e rrjetit të energjisë elektrike </vt:lpstr>
      <vt:lpstr>Funksionalizimi i Komisionit të Pavarur  për Miniera dhe Minerale (KPMM)</vt:lpstr>
      <vt:lpstr>PowerPoint Presentation</vt:lpstr>
      <vt:lpstr>Diskutim i hapur </vt:lpstr>
      <vt:lpstr>Faleminderit për kontributin tuaj në zhvillimin e klimës së biznesit në Kosovë!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2024-05-02T08:04:25Z</dcterms:created>
  <dcterms:modified xsi:type="dcterms:W3CDTF">2024-05-03T13:21:41Z</dcterms:modified>
</cp:coreProperties>
</file>